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Lst>
  <p:sldSz cy="9906000" cx="6858000"/>
  <p:notesSz cx="6807200" cy="99393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8" roundtripDataSignature="AMtx7mjQ/Nk2fpTy1n13hh7KsMTAuh4YI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0"/>
            <a:ext cx="2950375" cy="498966"/>
          </a:xfrm>
          <a:prstGeom prst="rect">
            <a:avLst/>
          </a:prstGeom>
          <a:noFill/>
          <a:ln>
            <a:noFill/>
          </a:ln>
        </p:spPr>
        <p:txBody>
          <a:bodyPr anchorCtr="0" anchor="t" bIns="46100" lIns="92225" spcFirstLastPara="1" rIns="92225" wrap="square" tIns="461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55221" y="0"/>
            <a:ext cx="2950374" cy="498966"/>
          </a:xfrm>
          <a:prstGeom prst="rect">
            <a:avLst/>
          </a:prstGeom>
          <a:noFill/>
          <a:ln>
            <a:noFill/>
          </a:ln>
        </p:spPr>
        <p:txBody>
          <a:bodyPr anchorCtr="0" anchor="t" bIns="46100" lIns="92225" spcFirstLastPara="1" rIns="92225" wrap="square" tIns="461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2243138" y="1243013"/>
            <a:ext cx="2320925" cy="3352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0239" y="4783357"/>
            <a:ext cx="5446723" cy="3913364"/>
          </a:xfrm>
          <a:prstGeom prst="rect">
            <a:avLst/>
          </a:prstGeom>
          <a:noFill/>
          <a:ln>
            <a:noFill/>
          </a:ln>
        </p:spPr>
        <p:txBody>
          <a:bodyPr anchorCtr="0" anchor="t" bIns="46100" lIns="92225" spcFirstLastPara="1" rIns="92225" wrap="square" tIns="461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1" y="9440372"/>
            <a:ext cx="2950375" cy="498966"/>
          </a:xfrm>
          <a:prstGeom prst="rect">
            <a:avLst/>
          </a:prstGeom>
          <a:noFill/>
          <a:ln>
            <a:noFill/>
          </a:ln>
        </p:spPr>
        <p:txBody>
          <a:bodyPr anchorCtr="0" anchor="b" bIns="46100" lIns="92225" spcFirstLastPara="1" rIns="92225" wrap="square" tIns="461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55221" y="9440372"/>
            <a:ext cx="2950374" cy="498966"/>
          </a:xfrm>
          <a:prstGeom prst="rect">
            <a:avLst/>
          </a:prstGeom>
          <a:noFill/>
          <a:ln>
            <a:noFill/>
          </a:ln>
        </p:spPr>
        <p:txBody>
          <a:bodyPr anchorCtr="0" anchor="b" bIns="46100" lIns="92225" spcFirstLastPara="1" rIns="92225" wrap="square" tIns="46100">
            <a:noAutofit/>
          </a:bodyPr>
          <a:lstStyle/>
          <a:p>
            <a:pPr indent="0" lvl="0" marL="0" marR="0" rtl="0" algn="r">
              <a:spcBef>
                <a:spcPts val="0"/>
              </a:spcBef>
              <a:spcAft>
                <a:spcPts val="0"/>
              </a:spcAft>
              <a:buNone/>
            </a:pPr>
            <a:fld id="{00000000-1234-1234-1234-123412341234}" type="slidenum">
              <a:rPr b="0" i="0" lang="ja-JP"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0239" y="4783357"/>
            <a:ext cx="5446723" cy="3913364"/>
          </a:xfrm>
          <a:prstGeom prst="rect">
            <a:avLst/>
          </a:prstGeom>
        </p:spPr>
        <p:txBody>
          <a:bodyPr anchorCtr="0" anchor="t" bIns="46100" lIns="92225" spcFirstLastPara="1" rIns="92225" wrap="square" tIns="461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2243138" y="1243013"/>
            <a:ext cx="2320925" cy="3352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notes"/>
          <p:cNvSpPr txBox="1"/>
          <p:nvPr>
            <p:ph idx="1" type="body"/>
          </p:nvPr>
        </p:nvSpPr>
        <p:spPr>
          <a:xfrm>
            <a:off x="680239" y="4783357"/>
            <a:ext cx="5446723" cy="3913364"/>
          </a:xfrm>
          <a:prstGeom prst="rect">
            <a:avLst/>
          </a:prstGeom>
        </p:spPr>
        <p:txBody>
          <a:bodyPr anchorCtr="0" anchor="t" bIns="46100" lIns="92225" spcFirstLastPara="1" rIns="92225" wrap="square" tIns="46100">
            <a:noAutofit/>
          </a:bodyPr>
          <a:lstStyle/>
          <a:p>
            <a:pPr indent="0" lvl="0" marL="0" rtl="0" algn="l">
              <a:spcBef>
                <a:spcPts val="0"/>
              </a:spcBef>
              <a:spcAft>
                <a:spcPts val="0"/>
              </a:spcAft>
              <a:buNone/>
            </a:pPr>
            <a:r>
              <a:t/>
            </a:r>
            <a:endParaRPr/>
          </a:p>
        </p:txBody>
      </p:sp>
      <p:sp>
        <p:nvSpPr>
          <p:cNvPr id="178" name="Google Shape;178;p2:notes"/>
          <p:cNvSpPr/>
          <p:nvPr>
            <p:ph idx="2" type="sldImg"/>
          </p:nvPr>
        </p:nvSpPr>
        <p:spPr>
          <a:xfrm>
            <a:off x="2243138" y="1243013"/>
            <a:ext cx="2320925" cy="3352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3:notes"/>
          <p:cNvSpPr/>
          <p:nvPr>
            <p:ph idx="2" type="sldImg"/>
          </p:nvPr>
        </p:nvSpPr>
        <p:spPr>
          <a:xfrm>
            <a:off x="2243138" y="1243013"/>
            <a:ext cx="2320925" cy="3352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2" name="Google Shape;232;p3:notes"/>
          <p:cNvSpPr txBox="1"/>
          <p:nvPr>
            <p:ph idx="1" type="body"/>
          </p:nvPr>
        </p:nvSpPr>
        <p:spPr>
          <a:xfrm>
            <a:off x="680239" y="4783357"/>
            <a:ext cx="5446723" cy="3913364"/>
          </a:xfrm>
          <a:prstGeom prst="rect">
            <a:avLst/>
          </a:prstGeom>
          <a:noFill/>
          <a:ln>
            <a:noFill/>
          </a:ln>
        </p:spPr>
        <p:txBody>
          <a:bodyPr anchorCtr="0" anchor="t" bIns="46100" lIns="92225" spcFirstLastPara="1" rIns="92225" wrap="square" tIns="46100">
            <a:noAutofit/>
          </a:bodyPr>
          <a:lstStyle/>
          <a:p>
            <a:pPr indent="0" lvl="0" marL="0" rtl="0" algn="l">
              <a:spcBef>
                <a:spcPts val="0"/>
              </a:spcBef>
              <a:spcAft>
                <a:spcPts val="0"/>
              </a:spcAft>
              <a:buNone/>
            </a:pPr>
            <a:r>
              <a:t/>
            </a:r>
            <a:endParaRPr/>
          </a:p>
        </p:txBody>
      </p:sp>
      <p:sp>
        <p:nvSpPr>
          <p:cNvPr id="233" name="Google Shape;233;p3:notes"/>
          <p:cNvSpPr txBox="1"/>
          <p:nvPr>
            <p:ph idx="12" type="sldNum"/>
          </p:nvPr>
        </p:nvSpPr>
        <p:spPr>
          <a:xfrm>
            <a:off x="3855221" y="9440372"/>
            <a:ext cx="2950374" cy="498966"/>
          </a:xfrm>
          <a:prstGeom prst="rect">
            <a:avLst/>
          </a:prstGeom>
          <a:noFill/>
          <a:ln>
            <a:noFill/>
          </a:ln>
        </p:spPr>
        <p:txBody>
          <a:bodyPr anchorCtr="0" anchor="b" bIns="46100" lIns="92225" spcFirstLastPara="1" rIns="92225" wrap="square" tIns="46100">
            <a:noAutofit/>
          </a:body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15" name="Shape 15"/>
        <p:cNvGrpSpPr/>
        <p:nvPr/>
      </p:nvGrpSpPr>
      <p:grpSpPr>
        <a:xfrm>
          <a:off x="0" y="0"/>
          <a:ext cx="0" cy="0"/>
          <a:chOff x="0" y="0"/>
          <a:chExt cx="0" cy="0"/>
        </a:xfrm>
      </p:grpSpPr>
      <p:sp>
        <p:nvSpPr>
          <p:cNvPr id="16" name="Google Shape;16;p5"/>
          <p:cNvSpPr txBox="1"/>
          <p:nvPr>
            <p:ph type="ctrTitle"/>
          </p:nvPr>
        </p:nvSpPr>
        <p:spPr>
          <a:xfrm>
            <a:off x="514350" y="1621191"/>
            <a:ext cx="5829300" cy="3448756"/>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5"/>
          <p:cNvSpPr txBox="1"/>
          <p:nvPr>
            <p:ph idx="1" type="subTitle"/>
          </p:nvPr>
        </p:nvSpPr>
        <p:spPr>
          <a:xfrm>
            <a:off x="857250" y="5202944"/>
            <a:ext cx="5143500" cy="2391656"/>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8" name="Google Shape;18;p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10;縦書きテキスト" type="vertTx">
  <p:cSld name="VERTICAL_TEXT">
    <p:spTree>
      <p:nvGrpSpPr>
        <p:cNvPr id="72" name="Shape 72"/>
        <p:cNvGrpSpPr/>
        <p:nvPr/>
      </p:nvGrpSpPr>
      <p:grpSpPr>
        <a:xfrm>
          <a:off x="0" y="0"/>
          <a:ext cx="0" cy="0"/>
          <a:chOff x="0" y="0"/>
          <a:chExt cx="0" cy="0"/>
        </a:xfrm>
      </p:grpSpPr>
      <p:sp>
        <p:nvSpPr>
          <p:cNvPr id="73" name="Google Shape;73;p14"/>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4"/>
          <p:cNvSpPr txBox="1"/>
          <p:nvPr>
            <p:ph idx="1" type="body"/>
          </p:nvPr>
        </p:nvSpPr>
        <p:spPr>
          <a:xfrm rot="5400000">
            <a:off x="286367" y="2822135"/>
            <a:ext cx="6285266" cy="59150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5" name="Google Shape;75;p14"/>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4"/>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4"/>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78" name="Shape 78"/>
        <p:cNvGrpSpPr/>
        <p:nvPr/>
      </p:nvGrpSpPr>
      <p:grpSpPr>
        <a:xfrm>
          <a:off x="0" y="0"/>
          <a:ext cx="0" cy="0"/>
          <a:chOff x="0" y="0"/>
          <a:chExt cx="0" cy="0"/>
        </a:xfrm>
      </p:grpSpPr>
      <p:sp>
        <p:nvSpPr>
          <p:cNvPr id="79" name="Google Shape;79;p15"/>
          <p:cNvSpPr txBox="1"/>
          <p:nvPr>
            <p:ph type="title"/>
          </p:nvPr>
        </p:nvSpPr>
        <p:spPr>
          <a:xfrm rot="5400000">
            <a:off x="1449696" y="3985464"/>
            <a:ext cx="8394877" cy="14787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5"/>
          <p:cNvSpPr txBox="1"/>
          <p:nvPr>
            <p:ph idx="1" type="body"/>
          </p:nvPr>
        </p:nvSpPr>
        <p:spPr>
          <a:xfrm rot="5400000">
            <a:off x="-1550679" y="2549570"/>
            <a:ext cx="8394877" cy="43505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1" name="Google Shape;81;p1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21" name="Shape 21"/>
        <p:cNvGrpSpPr/>
        <p:nvPr/>
      </p:nvGrpSpPr>
      <p:grpSpPr>
        <a:xfrm>
          <a:off x="0" y="0"/>
          <a:ext cx="0" cy="0"/>
          <a:chOff x="0" y="0"/>
          <a:chExt cx="0" cy="0"/>
        </a:xfrm>
      </p:grpSpPr>
      <p:sp>
        <p:nvSpPr>
          <p:cNvPr id="22" name="Google Shape;22;p6"/>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6"/>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4" name="Google Shape;24;p6"/>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6"/>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6"/>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27" name="Shape 27"/>
        <p:cNvGrpSpPr/>
        <p:nvPr/>
      </p:nvGrpSpPr>
      <p:grpSpPr>
        <a:xfrm>
          <a:off x="0" y="0"/>
          <a:ext cx="0" cy="0"/>
          <a:chOff x="0" y="0"/>
          <a:chExt cx="0" cy="0"/>
        </a:xfrm>
      </p:grpSpPr>
      <p:sp>
        <p:nvSpPr>
          <p:cNvPr id="28" name="Google Shape;28;p7"/>
          <p:cNvSpPr txBox="1"/>
          <p:nvPr>
            <p:ph type="title"/>
          </p:nvPr>
        </p:nvSpPr>
        <p:spPr>
          <a:xfrm>
            <a:off x="467916" y="2469624"/>
            <a:ext cx="5915025" cy="41206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7"/>
          <p:cNvSpPr txBox="1"/>
          <p:nvPr>
            <p:ph idx="1" type="body"/>
          </p:nvPr>
        </p:nvSpPr>
        <p:spPr>
          <a:xfrm>
            <a:off x="467916" y="6629226"/>
            <a:ext cx="5915025" cy="216693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sz="1800">
                <a:solidFill>
                  <a:schemeClr val="dk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30" name="Google Shape;30;p7"/>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7"/>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7"/>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33" name="Shape 33"/>
        <p:cNvGrpSpPr/>
        <p:nvPr/>
      </p:nvGrpSpPr>
      <p:grpSpPr>
        <a:xfrm>
          <a:off x="0" y="0"/>
          <a:ext cx="0" cy="0"/>
          <a:chOff x="0" y="0"/>
          <a:chExt cx="0" cy="0"/>
        </a:xfrm>
      </p:grpSpPr>
      <p:sp>
        <p:nvSpPr>
          <p:cNvPr id="34" name="Google Shape;34;p8"/>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8"/>
          <p:cNvSpPr txBox="1"/>
          <p:nvPr>
            <p:ph idx="1" type="body"/>
          </p:nvPr>
        </p:nvSpPr>
        <p:spPr>
          <a:xfrm>
            <a:off x="471488"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6" name="Google Shape;36;p8"/>
          <p:cNvSpPr txBox="1"/>
          <p:nvPr>
            <p:ph idx="2" type="body"/>
          </p:nvPr>
        </p:nvSpPr>
        <p:spPr>
          <a:xfrm>
            <a:off x="3471863"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7" name="Google Shape;37;p8"/>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8"/>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8"/>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472381"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9"/>
          <p:cNvSpPr txBox="1"/>
          <p:nvPr>
            <p:ph idx="1" type="body"/>
          </p:nvPr>
        </p:nvSpPr>
        <p:spPr>
          <a:xfrm>
            <a:off x="472381" y="2428347"/>
            <a:ext cx="2901255"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3" name="Google Shape;43;p9"/>
          <p:cNvSpPr txBox="1"/>
          <p:nvPr>
            <p:ph idx="2" type="body"/>
          </p:nvPr>
        </p:nvSpPr>
        <p:spPr>
          <a:xfrm>
            <a:off x="472381" y="3618442"/>
            <a:ext cx="2901255"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4" name="Google Shape;44;p9"/>
          <p:cNvSpPr txBox="1"/>
          <p:nvPr>
            <p:ph idx="3" type="body"/>
          </p:nvPr>
        </p:nvSpPr>
        <p:spPr>
          <a:xfrm>
            <a:off x="3471863" y="2428347"/>
            <a:ext cx="2915543"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5" name="Google Shape;45;p9"/>
          <p:cNvSpPr txBox="1"/>
          <p:nvPr>
            <p:ph idx="4" type="body"/>
          </p:nvPr>
        </p:nvSpPr>
        <p:spPr>
          <a:xfrm>
            <a:off x="3471863" y="3618442"/>
            <a:ext cx="2915543"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6" name="Google Shape;46;p9"/>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9"/>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0"/>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54" name="Shape 54"/>
        <p:cNvGrpSpPr/>
        <p:nvPr/>
      </p:nvGrpSpPr>
      <p:grpSpPr>
        <a:xfrm>
          <a:off x="0" y="0"/>
          <a:ext cx="0" cy="0"/>
          <a:chOff x="0" y="0"/>
          <a:chExt cx="0" cy="0"/>
        </a:xfrm>
      </p:grpSpPr>
      <p:sp>
        <p:nvSpPr>
          <p:cNvPr id="55" name="Google Shape;55;p11"/>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1"/>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1"/>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10;コンテンツ" type="objTx">
  <p:cSld name="OBJECT_WITH_CAPTION_TEXT">
    <p:spTree>
      <p:nvGrpSpPr>
        <p:cNvPr id="58" name="Shape 58"/>
        <p:cNvGrpSpPr/>
        <p:nvPr/>
      </p:nvGrpSpPr>
      <p:grpSpPr>
        <a:xfrm>
          <a:off x="0" y="0"/>
          <a:ext cx="0" cy="0"/>
          <a:chOff x="0" y="0"/>
          <a:chExt cx="0" cy="0"/>
        </a:xfrm>
      </p:grpSpPr>
      <p:sp>
        <p:nvSpPr>
          <p:cNvPr id="59" name="Google Shape;59;p12"/>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2"/>
          <p:cNvSpPr txBox="1"/>
          <p:nvPr>
            <p:ph idx="1" type="body"/>
          </p:nvPr>
        </p:nvSpPr>
        <p:spPr>
          <a:xfrm>
            <a:off x="2915543" y="1426283"/>
            <a:ext cx="3471863" cy="7039681"/>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1" name="Google Shape;61;p12"/>
          <p:cNvSpPr txBox="1"/>
          <p:nvPr>
            <p:ph idx="2"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2" name="Google Shape;62;p1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65" name="Shape 65"/>
        <p:cNvGrpSpPr/>
        <p:nvPr/>
      </p:nvGrpSpPr>
      <p:grpSpPr>
        <a:xfrm>
          <a:off x="0" y="0"/>
          <a:ext cx="0" cy="0"/>
          <a:chOff x="0" y="0"/>
          <a:chExt cx="0" cy="0"/>
        </a:xfrm>
      </p:grpSpPr>
      <p:sp>
        <p:nvSpPr>
          <p:cNvPr id="66" name="Google Shape;66;p13"/>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3"/>
          <p:cNvSpPr/>
          <p:nvPr>
            <p:ph idx="2" type="pic"/>
          </p:nvPr>
        </p:nvSpPr>
        <p:spPr>
          <a:xfrm>
            <a:off x="2915543" y="1426283"/>
            <a:ext cx="3471863" cy="7039681"/>
          </a:xfrm>
          <a:prstGeom prst="rect">
            <a:avLst/>
          </a:prstGeom>
          <a:noFill/>
          <a:ln>
            <a:noFill/>
          </a:ln>
        </p:spPr>
      </p:sp>
      <p:sp>
        <p:nvSpPr>
          <p:cNvPr id="68" name="Google Shape;68;p13"/>
          <p:cNvSpPr txBox="1"/>
          <p:nvPr>
            <p:ph idx="1"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9" name="Google Shape;69;p13"/>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3"/>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3"/>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4"/>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4"/>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4"/>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4"/>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mhlw.go.jp/stf/seisakunitsuite/bunya/kansentaisaku_00001.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grpSp>
        <p:nvGrpSpPr>
          <p:cNvPr id="88" name="Google Shape;88;p1"/>
          <p:cNvGrpSpPr/>
          <p:nvPr/>
        </p:nvGrpSpPr>
        <p:grpSpPr>
          <a:xfrm>
            <a:off x="168135" y="809094"/>
            <a:ext cx="6608092" cy="1425503"/>
            <a:chOff x="124955" y="1254625"/>
            <a:chExt cx="6608092" cy="915366"/>
          </a:xfrm>
        </p:grpSpPr>
        <p:sp>
          <p:nvSpPr>
            <p:cNvPr id="89" name="Google Shape;89;p1"/>
            <p:cNvSpPr/>
            <p:nvPr/>
          </p:nvSpPr>
          <p:spPr>
            <a:xfrm>
              <a:off x="124955" y="1254625"/>
              <a:ext cx="6608092" cy="915366"/>
            </a:xfrm>
            <a:prstGeom prst="rect">
              <a:avLst/>
            </a:prstGeom>
            <a:solidFill>
              <a:srgbClr val="C55A1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90" name="Google Shape;90;p1"/>
            <p:cNvSpPr/>
            <p:nvPr/>
          </p:nvSpPr>
          <p:spPr>
            <a:xfrm>
              <a:off x="1107274" y="1308384"/>
              <a:ext cx="5564747" cy="372904"/>
            </a:xfrm>
            <a:prstGeom prst="roundRect">
              <a:avLst>
                <a:gd fmla="val 16667" name="adj"/>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91" name="Google Shape;91;p1"/>
            <p:cNvSpPr txBox="1"/>
            <p:nvPr/>
          </p:nvSpPr>
          <p:spPr>
            <a:xfrm>
              <a:off x="233416" y="1293614"/>
              <a:ext cx="765397" cy="405150"/>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00"/>
                <a:buFont typeface="Calibri"/>
                <a:buNone/>
              </a:pPr>
              <a:r>
                <a:t/>
              </a:r>
              <a:endParaRPr b="1" i="0" sz="300" u="none" cap="none" strike="noStrike">
                <a:solidFill>
                  <a:schemeClr val="lt1"/>
                </a:solidFill>
                <a:latin typeface="Meiryo"/>
                <a:ea typeface="Meiryo"/>
                <a:cs typeface="Meiryo"/>
                <a:sym typeface="Meiryo"/>
              </a:endParaRPr>
            </a:p>
            <a:p>
              <a:pPr indent="0" lvl="0" marL="0" marR="0" rtl="0" algn="ctr">
                <a:lnSpc>
                  <a:spcPct val="100000"/>
                </a:lnSpc>
                <a:spcBef>
                  <a:spcPts val="0"/>
                </a:spcBef>
                <a:spcAft>
                  <a:spcPts val="0"/>
                </a:spcAft>
                <a:buClr>
                  <a:schemeClr val="lt1"/>
                </a:buClr>
                <a:buSzPts val="1600"/>
                <a:buFont typeface="Meiryo"/>
                <a:buNone/>
              </a:pPr>
              <a:r>
                <a:rPr b="1" i="0" lang="ja-JP" sz="1600" u="none" cap="none" strike="noStrike">
                  <a:solidFill>
                    <a:schemeClr val="lt1"/>
                  </a:solidFill>
                  <a:latin typeface="Meiryo"/>
                  <a:ea typeface="Meiryo"/>
                  <a:cs typeface="Meiryo"/>
                  <a:sym typeface="Meiryo"/>
                </a:rPr>
                <a:t>開催</a:t>
              </a:r>
              <a:endParaRPr b="1" i="0" sz="1600" u="none" cap="none" strike="noStrike">
                <a:solidFill>
                  <a:schemeClr val="lt1"/>
                </a:solidFill>
                <a:latin typeface="Meiryo"/>
                <a:ea typeface="Meiryo"/>
                <a:cs typeface="Meiryo"/>
                <a:sym typeface="Meiryo"/>
              </a:endParaRPr>
            </a:p>
            <a:p>
              <a:pPr indent="0" lvl="0" marL="0" marR="0" rtl="0" algn="ctr">
                <a:lnSpc>
                  <a:spcPct val="100000"/>
                </a:lnSpc>
                <a:spcBef>
                  <a:spcPts val="0"/>
                </a:spcBef>
                <a:spcAft>
                  <a:spcPts val="0"/>
                </a:spcAft>
                <a:buClr>
                  <a:schemeClr val="lt1"/>
                </a:buClr>
                <a:buSzPts val="1600"/>
                <a:buFont typeface="Meiryo"/>
                <a:buNone/>
              </a:pPr>
              <a:r>
                <a:rPr b="1" i="0" lang="ja-JP" sz="1600" u="none" cap="none" strike="noStrike">
                  <a:solidFill>
                    <a:schemeClr val="lt1"/>
                  </a:solidFill>
                  <a:latin typeface="Meiryo"/>
                  <a:ea typeface="Meiryo"/>
                  <a:cs typeface="Meiryo"/>
                  <a:sym typeface="Meiryo"/>
                </a:rPr>
                <a:t>概要</a:t>
              </a:r>
              <a:endParaRPr b="1" i="0" sz="1600" u="none" cap="none" strike="noStrike">
                <a:solidFill>
                  <a:schemeClr val="lt1"/>
                </a:solidFill>
                <a:latin typeface="Meiryo"/>
                <a:ea typeface="Meiryo"/>
                <a:cs typeface="Meiryo"/>
                <a:sym typeface="Meiryo"/>
              </a:endParaRPr>
            </a:p>
          </p:txBody>
        </p:sp>
        <p:sp>
          <p:nvSpPr>
            <p:cNvPr id="92" name="Google Shape;92;p1"/>
            <p:cNvSpPr txBox="1"/>
            <p:nvPr/>
          </p:nvSpPr>
          <p:spPr>
            <a:xfrm>
              <a:off x="1196521" y="1330032"/>
              <a:ext cx="5383490" cy="43198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ja-JP" sz="1600" u="none" cap="none" strike="noStrike">
                  <a:solidFill>
                    <a:schemeClr val="dk1"/>
                  </a:solidFill>
                  <a:latin typeface="Meiryo"/>
                  <a:ea typeface="Meiryo"/>
                  <a:cs typeface="Meiryo"/>
                  <a:sym typeface="Meiryo"/>
                </a:rPr>
                <a:t>本項目では、チェックリストを記入する前に、イベントの情報をご登録ください。</a:t>
              </a:r>
              <a:endParaRPr b="1" i="0" sz="1600" u="none" cap="none" strike="noStrike">
                <a:solidFill>
                  <a:schemeClr val="dk1"/>
                </a:solidFill>
                <a:latin typeface="Meiryo"/>
                <a:ea typeface="Meiryo"/>
                <a:cs typeface="Meiryo"/>
                <a:sym typeface="Meiryo"/>
              </a:endParaRPr>
            </a:p>
          </p:txBody>
        </p:sp>
      </p:grpSp>
      <p:grpSp>
        <p:nvGrpSpPr>
          <p:cNvPr id="93" name="Google Shape;93;p1"/>
          <p:cNvGrpSpPr/>
          <p:nvPr/>
        </p:nvGrpSpPr>
        <p:grpSpPr>
          <a:xfrm>
            <a:off x="-206197" y="51078"/>
            <a:ext cx="7565642" cy="523220"/>
            <a:chOff x="-206197" y="51078"/>
            <a:chExt cx="7565642" cy="523220"/>
          </a:xfrm>
        </p:grpSpPr>
        <p:sp>
          <p:nvSpPr>
            <p:cNvPr id="94" name="Google Shape;94;p1"/>
            <p:cNvSpPr txBox="1"/>
            <p:nvPr/>
          </p:nvSpPr>
          <p:spPr>
            <a:xfrm>
              <a:off x="-206197" y="51078"/>
              <a:ext cx="7565642"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800"/>
                <a:buFont typeface="Meiryo"/>
                <a:buNone/>
              </a:pPr>
              <a:r>
                <a:rPr b="1" i="0" lang="ja-JP" sz="2800" u="none" cap="none" strike="noStrike">
                  <a:solidFill>
                    <a:schemeClr val="dk1"/>
                  </a:solidFill>
                  <a:latin typeface="Meiryo"/>
                  <a:ea typeface="Meiryo"/>
                  <a:cs typeface="Meiryo"/>
                  <a:sym typeface="Meiryo"/>
                </a:rPr>
                <a:t>　 　イベント開催時のチェックリスト</a:t>
              </a:r>
              <a:endParaRPr b="1" i="0" sz="2400" u="none" cap="none" strike="noStrike">
                <a:solidFill>
                  <a:schemeClr val="dk1"/>
                </a:solidFill>
                <a:latin typeface="Meiryo"/>
                <a:ea typeface="Meiryo"/>
                <a:cs typeface="Meiryo"/>
                <a:sym typeface="Meiryo"/>
              </a:endParaRPr>
            </a:p>
          </p:txBody>
        </p:sp>
        <p:cxnSp>
          <p:nvCxnSpPr>
            <p:cNvPr id="95" name="Google Shape;95;p1"/>
            <p:cNvCxnSpPr/>
            <p:nvPr/>
          </p:nvCxnSpPr>
          <p:spPr>
            <a:xfrm>
              <a:off x="166000" y="455619"/>
              <a:ext cx="6576572" cy="0"/>
            </a:xfrm>
            <a:prstGeom prst="straightConnector1">
              <a:avLst/>
            </a:prstGeom>
            <a:noFill/>
            <a:ln cap="flat" cmpd="sng" w="28575">
              <a:solidFill>
                <a:srgbClr val="C55A11"/>
              </a:solidFill>
              <a:prstDash val="solid"/>
              <a:miter lim="800000"/>
              <a:headEnd len="sm" w="sm" type="none"/>
              <a:tailEnd len="sm" w="sm" type="none"/>
            </a:ln>
          </p:spPr>
        </p:cxnSp>
      </p:grpSp>
      <p:sp>
        <p:nvSpPr>
          <p:cNvPr id="96" name="Google Shape;96;p1"/>
          <p:cNvSpPr/>
          <p:nvPr/>
        </p:nvSpPr>
        <p:spPr>
          <a:xfrm>
            <a:off x="166000" y="1993393"/>
            <a:ext cx="6608092" cy="7125841"/>
          </a:xfrm>
          <a:prstGeom prst="rect">
            <a:avLst/>
          </a:prstGeom>
          <a:solidFill>
            <a:srgbClr val="C55A1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350" u="none" cap="none" strike="noStrike">
              <a:solidFill>
                <a:schemeClr val="lt1"/>
              </a:solidFill>
              <a:latin typeface="Calibri"/>
              <a:ea typeface="Calibri"/>
              <a:cs typeface="Calibri"/>
              <a:sym typeface="Calibri"/>
            </a:endParaRPr>
          </a:p>
        </p:txBody>
      </p:sp>
      <p:grpSp>
        <p:nvGrpSpPr>
          <p:cNvPr id="97" name="Google Shape;97;p1"/>
          <p:cNvGrpSpPr/>
          <p:nvPr/>
        </p:nvGrpSpPr>
        <p:grpSpPr>
          <a:xfrm>
            <a:off x="213696" y="2846243"/>
            <a:ext cx="6898610" cy="712465"/>
            <a:chOff x="205684" y="2047413"/>
            <a:chExt cx="6898610" cy="899642"/>
          </a:xfrm>
        </p:grpSpPr>
        <p:sp>
          <p:nvSpPr>
            <p:cNvPr id="98" name="Google Shape;98;p1"/>
            <p:cNvSpPr/>
            <p:nvPr/>
          </p:nvSpPr>
          <p:spPr>
            <a:xfrm>
              <a:off x="205684" y="2047413"/>
              <a:ext cx="1355488" cy="884040"/>
            </a:xfrm>
            <a:prstGeom prst="roundRect">
              <a:avLst>
                <a:gd fmla="val 14323" name="adj"/>
              </a:avLst>
            </a:prstGeom>
            <a:solidFill>
              <a:srgbClr val="FDF3E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i="0" lang="ja-JP" sz="1600" u="none" cap="none" strike="noStrike">
                  <a:solidFill>
                    <a:schemeClr val="dk1"/>
                  </a:solidFill>
                  <a:latin typeface="Meiryo"/>
                  <a:ea typeface="Meiryo"/>
                  <a:cs typeface="Meiryo"/>
                  <a:sym typeface="Meiryo"/>
                </a:rPr>
                <a:t>開催日時</a:t>
              </a:r>
              <a:endParaRPr/>
            </a:p>
          </p:txBody>
        </p:sp>
        <p:sp>
          <p:nvSpPr>
            <p:cNvPr id="99" name="Google Shape;99;p1"/>
            <p:cNvSpPr/>
            <p:nvPr/>
          </p:nvSpPr>
          <p:spPr>
            <a:xfrm>
              <a:off x="1686504" y="2066001"/>
              <a:ext cx="4985518" cy="881054"/>
            </a:xfrm>
            <a:prstGeom prst="roundRect">
              <a:avLst>
                <a:gd fmla="val 18601" name="adj"/>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350" u="none" cap="none" strike="noStrike">
                <a:solidFill>
                  <a:schemeClr val="lt1"/>
                </a:solidFill>
                <a:latin typeface="Calibri"/>
                <a:ea typeface="Calibri"/>
                <a:cs typeface="Calibri"/>
                <a:sym typeface="Calibri"/>
              </a:endParaRPr>
            </a:p>
          </p:txBody>
        </p:sp>
        <p:grpSp>
          <p:nvGrpSpPr>
            <p:cNvPr id="100" name="Google Shape;100;p1"/>
            <p:cNvGrpSpPr/>
            <p:nvPr/>
          </p:nvGrpSpPr>
          <p:grpSpPr>
            <a:xfrm>
              <a:off x="1605772" y="2359411"/>
              <a:ext cx="5498522" cy="388637"/>
              <a:chOff x="1605772" y="2325958"/>
              <a:chExt cx="5498522" cy="388637"/>
            </a:xfrm>
          </p:grpSpPr>
          <p:sp>
            <p:nvSpPr>
              <p:cNvPr id="101" name="Google Shape;101;p1"/>
              <p:cNvSpPr txBox="1"/>
              <p:nvPr/>
            </p:nvSpPr>
            <p:spPr>
              <a:xfrm>
                <a:off x="1605772" y="2325959"/>
                <a:ext cx="811601" cy="29751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ja-JP" sz="1600" u="none" cap="none" strike="noStrike">
                    <a:solidFill>
                      <a:schemeClr val="dk1"/>
                    </a:solidFill>
                    <a:latin typeface="Meiryo"/>
                    <a:ea typeface="Meiryo"/>
                    <a:cs typeface="Meiryo"/>
                    <a:sym typeface="Meiryo"/>
                  </a:rPr>
                  <a:t>令和</a:t>
                </a:r>
                <a:endParaRPr b="1" i="0" sz="1600" u="none" cap="none" strike="noStrike">
                  <a:solidFill>
                    <a:schemeClr val="dk1"/>
                  </a:solidFill>
                  <a:latin typeface="Meiryo"/>
                  <a:ea typeface="Meiryo"/>
                  <a:cs typeface="Meiryo"/>
                  <a:sym typeface="Meiryo"/>
                </a:endParaRPr>
              </a:p>
            </p:txBody>
          </p:sp>
          <p:sp>
            <p:nvSpPr>
              <p:cNvPr id="102" name="Google Shape;102;p1"/>
              <p:cNvSpPr txBox="1"/>
              <p:nvPr/>
            </p:nvSpPr>
            <p:spPr>
              <a:xfrm>
                <a:off x="2205905" y="2325959"/>
                <a:ext cx="811601" cy="38863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ja-JP" sz="1600" u="none" cap="none" strike="noStrike">
                    <a:solidFill>
                      <a:schemeClr val="dk1"/>
                    </a:solidFill>
                    <a:latin typeface="Meiryo"/>
                    <a:ea typeface="Meiryo"/>
                    <a:cs typeface="Meiryo"/>
                    <a:sym typeface="Meiryo"/>
                  </a:rPr>
                  <a:t>４年</a:t>
                </a:r>
                <a:endParaRPr b="1" i="0" sz="1600" u="none" cap="none" strike="noStrike">
                  <a:solidFill>
                    <a:schemeClr val="dk1"/>
                  </a:solidFill>
                  <a:latin typeface="Meiryo"/>
                  <a:ea typeface="Meiryo"/>
                  <a:cs typeface="Meiryo"/>
                  <a:sym typeface="Meiryo"/>
                </a:endParaRPr>
              </a:p>
            </p:txBody>
          </p:sp>
          <p:sp>
            <p:nvSpPr>
              <p:cNvPr id="103" name="Google Shape;103;p1"/>
              <p:cNvSpPr txBox="1"/>
              <p:nvPr/>
            </p:nvSpPr>
            <p:spPr>
              <a:xfrm>
                <a:off x="2826317" y="2325959"/>
                <a:ext cx="811601" cy="38863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ja-JP" sz="1600" u="none" cap="none" strike="noStrike">
                    <a:solidFill>
                      <a:schemeClr val="dk1"/>
                    </a:solidFill>
                    <a:latin typeface="Meiryo"/>
                    <a:ea typeface="Meiryo"/>
                    <a:cs typeface="Meiryo"/>
                    <a:sym typeface="Meiryo"/>
                  </a:rPr>
                  <a:t>９月</a:t>
                </a:r>
                <a:endParaRPr b="1" i="0" sz="1600" u="none" cap="none" strike="noStrike">
                  <a:solidFill>
                    <a:schemeClr val="dk1"/>
                  </a:solidFill>
                  <a:latin typeface="Meiryo"/>
                  <a:ea typeface="Meiryo"/>
                  <a:cs typeface="Meiryo"/>
                  <a:sym typeface="Meiryo"/>
                </a:endParaRPr>
              </a:p>
            </p:txBody>
          </p:sp>
          <p:sp>
            <p:nvSpPr>
              <p:cNvPr id="104" name="Google Shape;104;p1"/>
              <p:cNvSpPr txBox="1"/>
              <p:nvPr/>
            </p:nvSpPr>
            <p:spPr>
              <a:xfrm>
                <a:off x="3361541" y="2325959"/>
                <a:ext cx="811601" cy="38863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ja-JP" sz="1600" u="none" cap="none" strike="noStrike">
                    <a:solidFill>
                      <a:schemeClr val="dk1"/>
                    </a:solidFill>
                    <a:latin typeface="Meiryo"/>
                    <a:ea typeface="Meiryo"/>
                    <a:cs typeface="Meiryo"/>
                    <a:sym typeface="Meiryo"/>
                  </a:rPr>
                  <a:t>９日</a:t>
                </a:r>
                <a:endParaRPr b="1" i="0" sz="1600" u="none" cap="none" strike="noStrike">
                  <a:solidFill>
                    <a:schemeClr val="dk1"/>
                  </a:solidFill>
                  <a:latin typeface="Meiryo"/>
                  <a:ea typeface="Meiryo"/>
                  <a:cs typeface="Meiryo"/>
                  <a:sym typeface="Meiryo"/>
                </a:endParaRPr>
              </a:p>
            </p:txBody>
          </p:sp>
          <p:sp>
            <p:nvSpPr>
              <p:cNvPr id="105" name="Google Shape;105;p1"/>
              <p:cNvSpPr txBox="1"/>
              <p:nvPr/>
            </p:nvSpPr>
            <p:spPr>
              <a:xfrm>
                <a:off x="3890415" y="2325959"/>
                <a:ext cx="811601" cy="38863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ja-JP" sz="1600" u="none" cap="none" strike="noStrike">
                    <a:solidFill>
                      <a:schemeClr val="dk1"/>
                    </a:solidFill>
                    <a:latin typeface="Meiryo"/>
                    <a:ea typeface="Meiryo"/>
                    <a:cs typeface="Meiryo"/>
                    <a:sym typeface="Meiryo"/>
                  </a:rPr>
                  <a:t>１８時</a:t>
                </a:r>
                <a:endParaRPr b="1" i="0" sz="1600" u="none" cap="none" strike="noStrike">
                  <a:solidFill>
                    <a:schemeClr val="dk1"/>
                  </a:solidFill>
                  <a:latin typeface="Meiryo"/>
                  <a:ea typeface="Meiryo"/>
                  <a:cs typeface="Meiryo"/>
                  <a:sym typeface="Meiryo"/>
                </a:endParaRPr>
              </a:p>
            </p:txBody>
          </p:sp>
          <p:sp>
            <p:nvSpPr>
              <p:cNvPr id="106" name="Google Shape;106;p1"/>
              <p:cNvSpPr txBox="1"/>
              <p:nvPr/>
            </p:nvSpPr>
            <p:spPr>
              <a:xfrm>
                <a:off x="4499364" y="2325959"/>
                <a:ext cx="1204792" cy="38863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ja-JP" sz="1600" u="none" cap="none" strike="noStrike">
                    <a:solidFill>
                      <a:schemeClr val="dk1"/>
                    </a:solidFill>
                    <a:latin typeface="Meiryo"/>
                    <a:ea typeface="Meiryo"/>
                    <a:cs typeface="Meiryo"/>
                    <a:sym typeface="Meiryo"/>
                  </a:rPr>
                  <a:t>３０分～　</a:t>
                </a:r>
                <a:endParaRPr b="1" i="0" sz="1600" u="none" cap="none" strike="noStrike">
                  <a:solidFill>
                    <a:schemeClr val="dk1"/>
                  </a:solidFill>
                  <a:latin typeface="Meiryo"/>
                  <a:ea typeface="Meiryo"/>
                  <a:cs typeface="Meiryo"/>
                  <a:sym typeface="Meiryo"/>
                </a:endParaRPr>
              </a:p>
            </p:txBody>
          </p:sp>
          <p:sp>
            <p:nvSpPr>
              <p:cNvPr id="107" name="Google Shape;107;p1"/>
              <p:cNvSpPr txBox="1"/>
              <p:nvPr/>
            </p:nvSpPr>
            <p:spPr>
              <a:xfrm>
                <a:off x="5899502" y="2325958"/>
                <a:ext cx="1204792" cy="38863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ja-JP" sz="1600" u="none" cap="none" strike="noStrike">
                    <a:solidFill>
                      <a:schemeClr val="dk1"/>
                    </a:solidFill>
                    <a:latin typeface="Meiryo"/>
                    <a:ea typeface="Meiryo"/>
                    <a:cs typeface="Meiryo"/>
                    <a:sym typeface="Meiryo"/>
                  </a:rPr>
                  <a:t>00分</a:t>
                </a:r>
                <a:endParaRPr b="1" i="0" sz="1600" u="none" cap="none" strike="noStrike">
                  <a:solidFill>
                    <a:schemeClr val="dk1"/>
                  </a:solidFill>
                  <a:latin typeface="Meiryo"/>
                  <a:ea typeface="Meiryo"/>
                  <a:cs typeface="Meiryo"/>
                  <a:sym typeface="Meiryo"/>
                </a:endParaRPr>
              </a:p>
            </p:txBody>
          </p:sp>
          <p:sp>
            <p:nvSpPr>
              <p:cNvPr id="108" name="Google Shape;108;p1"/>
              <p:cNvSpPr txBox="1"/>
              <p:nvPr/>
            </p:nvSpPr>
            <p:spPr>
              <a:xfrm>
                <a:off x="5471515" y="2325959"/>
                <a:ext cx="811601" cy="38863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ja-JP" sz="1600" u="none" cap="none" strike="noStrike">
                    <a:solidFill>
                      <a:schemeClr val="dk1"/>
                    </a:solidFill>
                    <a:latin typeface="Meiryo"/>
                    <a:ea typeface="Meiryo"/>
                    <a:cs typeface="Meiryo"/>
                    <a:sym typeface="Meiryo"/>
                  </a:rPr>
                  <a:t>21時</a:t>
                </a:r>
                <a:endParaRPr b="1" i="0" sz="1600" u="none" cap="none" strike="noStrike">
                  <a:solidFill>
                    <a:schemeClr val="dk1"/>
                  </a:solidFill>
                  <a:latin typeface="Meiryo"/>
                  <a:ea typeface="Meiryo"/>
                  <a:cs typeface="Meiryo"/>
                  <a:sym typeface="Meiryo"/>
                </a:endParaRPr>
              </a:p>
            </p:txBody>
          </p:sp>
        </p:grpSp>
      </p:grpSp>
      <p:grpSp>
        <p:nvGrpSpPr>
          <p:cNvPr id="109" name="Google Shape;109;p1"/>
          <p:cNvGrpSpPr/>
          <p:nvPr/>
        </p:nvGrpSpPr>
        <p:grpSpPr>
          <a:xfrm>
            <a:off x="219118" y="2014735"/>
            <a:ext cx="6458043" cy="802590"/>
            <a:chOff x="205683" y="6601509"/>
            <a:chExt cx="6458043" cy="802590"/>
          </a:xfrm>
        </p:grpSpPr>
        <p:sp>
          <p:nvSpPr>
            <p:cNvPr id="110" name="Google Shape;110;p1"/>
            <p:cNvSpPr/>
            <p:nvPr/>
          </p:nvSpPr>
          <p:spPr>
            <a:xfrm>
              <a:off x="205683" y="6601509"/>
              <a:ext cx="1355487" cy="777995"/>
            </a:xfrm>
            <a:prstGeom prst="roundRect">
              <a:avLst>
                <a:gd fmla="val 9995" name="adj"/>
              </a:avLst>
            </a:prstGeom>
            <a:solidFill>
              <a:srgbClr val="FDF3E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i="0" lang="ja-JP" sz="1600" u="none" cap="none" strike="noStrike">
                  <a:solidFill>
                    <a:schemeClr val="dk1"/>
                  </a:solidFill>
                  <a:latin typeface="Meiryo"/>
                  <a:ea typeface="Meiryo"/>
                  <a:cs typeface="Meiryo"/>
                  <a:sym typeface="Meiryo"/>
                </a:rPr>
                <a:t>出演者・</a:t>
              </a:r>
              <a:endParaRPr b="1" i="0" sz="1600" u="none" cap="none" strike="noStrike">
                <a:solidFill>
                  <a:schemeClr val="dk1"/>
                </a:solidFill>
                <a:latin typeface="Meiryo"/>
                <a:ea typeface="Meiryo"/>
                <a:cs typeface="Meiryo"/>
                <a:sym typeface="Meiryo"/>
              </a:endParaRPr>
            </a:p>
            <a:p>
              <a:pPr indent="0" lvl="0" marL="0" marR="0" rtl="0" algn="ctr">
                <a:spcBef>
                  <a:spcPts val="0"/>
                </a:spcBef>
                <a:spcAft>
                  <a:spcPts val="0"/>
                </a:spcAft>
                <a:buNone/>
              </a:pPr>
              <a:r>
                <a:rPr b="1" i="0" lang="ja-JP" sz="1600" u="none" cap="none" strike="noStrike">
                  <a:solidFill>
                    <a:schemeClr val="dk1"/>
                  </a:solidFill>
                  <a:latin typeface="Meiryo"/>
                  <a:ea typeface="Meiryo"/>
                  <a:cs typeface="Meiryo"/>
                  <a:sym typeface="Meiryo"/>
                </a:rPr>
                <a:t>チーム等</a:t>
              </a:r>
              <a:endParaRPr/>
            </a:p>
          </p:txBody>
        </p:sp>
        <p:sp>
          <p:nvSpPr>
            <p:cNvPr id="111" name="Google Shape;111;p1"/>
            <p:cNvSpPr/>
            <p:nvPr/>
          </p:nvSpPr>
          <p:spPr>
            <a:xfrm>
              <a:off x="1678208" y="6610034"/>
              <a:ext cx="4985518" cy="794065"/>
            </a:xfrm>
            <a:prstGeom prst="roundRect">
              <a:avLst>
                <a:gd fmla="val 18601" name="adj"/>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100" u="none" cap="none" strike="noStrike">
                <a:solidFill>
                  <a:schemeClr val="lt1"/>
                </a:solidFill>
                <a:latin typeface="Calibri"/>
                <a:ea typeface="Calibri"/>
                <a:cs typeface="Calibri"/>
                <a:sym typeface="Calibri"/>
              </a:endParaRPr>
            </a:p>
          </p:txBody>
        </p:sp>
      </p:grpSp>
      <p:grpSp>
        <p:nvGrpSpPr>
          <p:cNvPr id="112" name="Google Shape;112;p1"/>
          <p:cNvGrpSpPr/>
          <p:nvPr/>
        </p:nvGrpSpPr>
        <p:grpSpPr>
          <a:xfrm>
            <a:off x="217370" y="4511393"/>
            <a:ext cx="6458043" cy="472553"/>
            <a:chOff x="185556" y="3407740"/>
            <a:chExt cx="6458043" cy="579526"/>
          </a:xfrm>
        </p:grpSpPr>
        <p:sp>
          <p:nvSpPr>
            <p:cNvPr id="113" name="Google Shape;113;p1"/>
            <p:cNvSpPr/>
            <p:nvPr/>
          </p:nvSpPr>
          <p:spPr>
            <a:xfrm>
              <a:off x="185556" y="3407740"/>
              <a:ext cx="1355487" cy="579526"/>
            </a:xfrm>
            <a:prstGeom prst="roundRect">
              <a:avLst>
                <a:gd fmla="val 17786" name="adj"/>
              </a:avLst>
            </a:prstGeom>
            <a:solidFill>
              <a:srgbClr val="FDF3E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i="0" lang="ja-JP" sz="1600" u="none" cap="none" strike="noStrike">
                  <a:solidFill>
                    <a:schemeClr val="dk1"/>
                  </a:solidFill>
                  <a:latin typeface="Meiryo"/>
                  <a:ea typeface="Meiryo"/>
                  <a:cs typeface="Meiryo"/>
                  <a:sym typeface="Meiryo"/>
                </a:rPr>
                <a:t>主催者</a:t>
              </a:r>
              <a:endParaRPr/>
            </a:p>
          </p:txBody>
        </p:sp>
        <p:sp>
          <p:nvSpPr>
            <p:cNvPr id="114" name="Google Shape;114;p1"/>
            <p:cNvSpPr/>
            <p:nvPr/>
          </p:nvSpPr>
          <p:spPr>
            <a:xfrm>
              <a:off x="1658081" y="3410726"/>
              <a:ext cx="4985518" cy="576540"/>
            </a:xfrm>
            <a:prstGeom prst="roundRect">
              <a:avLst>
                <a:gd fmla="val 18601" name="adj"/>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0" i="0" lang="ja-JP" sz="1350" u="none" cap="none" strike="noStrike">
                  <a:solidFill>
                    <a:schemeClr val="dk1"/>
                  </a:solidFill>
                  <a:latin typeface="Calibri"/>
                  <a:ea typeface="Calibri"/>
                  <a:cs typeface="Calibri"/>
                  <a:sym typeface="Calibri"/>
                </a:rPr>
                <a:t>株式会社エル・ディー・アンド・ケイ</a:t>
              </a:r>
              <a:endParaRPr/>
            </a:p>
          </p:txBody>
        </p:sp>
      </p:grpSp>
      <p:grpSp>
        <p:nvGrpSpPr>
          <p:cNvPr id="115" name="Google Shape;115;p1"/>
          <p:cNvGrpSpPr/>
          <p:nvPr/>
        </p:nvGrpSpPr>
        <p:grpSpPr>
          <a:xfrm>
            <a:off x="217370" y="5034887"/>
            <a:ext cx="6458043" cy="479643"/>
            <a:chOff x="185556" y="3410726"/>
            <a:chExt cx="6458043" cy="588221"/>
          </a:xfrm>
        </p:grpSpPr>
        <p:sp>
          <p:nvSpPr>
            <p:cNvPr id="116" name="Google Shape;116;p1"/>
            <p:cNvSpPr/>
            <p:nvPr/>
          </p:nvSpPr>
          <p:spPr>
            <a:xfrm>
              <a:off x="185556" y="3419421"/>
              <a:ext cx="1355487" cy="579526"/>
            </a:xfrm>
            <a:prstGeom prst="roundRect">
              <a:avLst>
                <a:gd fmla="val 17786" name="adj"/>
              </a:avLst>
            </a:prstGeom>
            <a:solidFill>
              <a:srgbClr val="FDF3E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i="0" lang="ja-JP" sz="1600" u="none" cap="none" strike="noStrike">
                  <a:solidFill>
                    <a:schemeClr val="dk1"/>
                  </a:solidFill>
                  <a:latin typeface="Meiryo"/>
                  <a:ea typeface="Meiryo"/>
                  <a:cs typeface="Meiryo"/>
                  <a:sym typeface="Meiryo"/>
                </a:rPr>
                <a:t>主催者</a:t>
              </a:r>
              <a:endParaRPr b="1" i="0" sz="1600" u="none" cap="none" strike="noStrike">
                <a:solidFill>
                  <a:schemeClr val="dk1"/>
                </a:solidFill>
                <a:latin typeface="Meiryo"/>
                <a:ea typeface="Meiryo"/>
                <a:cs typeface="Meiryo"/>
                <a:sym typeface="Meiryo"/>
              </a:endParaRPr>
            </a:p>
            <a:p>
              <a:pPr indent="0" lvl="0" marL="0" marR="0" rtl="0" algn="ctr">
                <a:spcBef>
                  <a:spcPts val="0"/>
                </a:spcBef>
                <a:spcAft>
                  <a:spcPts val="0"/>
                </a:spcAft>
                <a:buNone/>
              </a:pPr>
              <a:r>
                <a:rPr b="1" i="0" lang="ja-JP" sz="1600" u="none" cap="none" strike="noStrike">
                  <a:solidFill>
                    <a:schemeClr val="dk1"/>
                  </a:solidFill>
                  <a:latin typeface="Meiryo"/>
                  <a:ea typeface="Meiryo"/>
                  <a:cs typeface="Meiryo"/>
                  <a:sym typeface="Meiryo"/>
                </a:rPr>
                <a:t>所在地</a:t>
              </a:r>
              <a:endParaRPr/>
            </a:p>
          </p:txBody>
        </p:sp>
        <p:sp>
          <p:nvSpPr>
            <p:cNvPr id="117" name="Google Shape;117;p1"/>
            <p:cNvSpPr/>
            <p:nvPr/>
          </p:nvSpPr>
          <p:spPr>
            <a:xfrm>
              <a:off x="1658081" y="3410726"/>
              <a:ext cx="4985518" cy="576540"/>
            </a:xfrm>
            <a:prstGeom prst="roundRect">
              <a:avLst>
                <a:gd fmla="val 18601" name="adj"/>
              </a:avLst>
            </a:prstGeom>
            <a:solidFill>
              <a:schemeClr val="lt1"/>
            </a:solidFill>
            <a:ln>
              <a:noFill/>
            </a:ln>
          </p:spPr>
          <p:txBody>
            <a:bodyPr anchorCtr="0" anchor="ctr" bIns="34275" lIns="68575" spcFirstLastPara="1" rIns="68575" wrap="square" tIns="34275">
              <a:noAutofit/>
            </a:bodyPr>
            <a:lstStyle/>
            <a:p>
              <a:pPr indent="0" lvl="0" marL="0" rtl="0" algn="ctr">
                <a:spcBef>
                  <a:spcPts val="0"/>
                </a:spcBef>
                <a:spcAft>
                  <a:spcPts val="0"/>
                </a:spcAft>
                <a:buNone/>
              </a:pPr>
              <a:r>
                <a:rPr lang="ja-JP" sz="1350">
                  <a:solidFill>
                    <a:schemeClr val="dk1"/>
                  </a:solidFill>
                  <a:latin typeface="Calibri"/>
                  <a:ea typeface="Calibri"/>
                  <a:cs typeface="Calibri"/>
                  <a:sym typeface="Calibri"/>
                </a:rPr>
                <a:t>株式会社エル・ディー・アンド・ケイ</a:t>
              </a:r>
              <a:endParaRPr sz="1350">
                <a:solidFill>
                  <a:schemeClr val="dk1"/>
                </a:solidFill>
                <a:latin typeface="Calibri"/>
                <a:ea typeface="Calibri"/>
                <a:cs typeface="Calibri"/>
                <a:sym typeface="Calibri"/>
              </a:endParaRPr>
            </a:p>
          </p:txBody>
        </p:sp>
      </p:grpSp>
      <p:grpSp>
        <p:nvGrpSpPr>
          <p:cNvPr id="118" name="Google Shape;118;p1"/>
          <p:cNvGrpSpPr/>
          <p:nvPr/>
        </p:nvGrpSpPr>
        <p:grpSpPr>
          <a:xfrm>
            <a:off x="240560" y="5549227"/>
            <a:ext cx="6434067" cy="509782"/>
            <a:chOff x="187777" y="9242161"/>
            <a:chExt cx="6434067" cy="594948"/>
          </a:xfrm>
        </p:grpSpPr>
        <p:grpSp>
          <p:nvGrpSpPr>
            <p:cNvPr id="119" name="Google Shape;119;p1"/>
            <p:cNvGrpSpPr/>
            <p:nvPr/>
          </p:nvGrpSpPr>
          <p:grpSpPr>
            <a:xfrm>
              <a:off x="187777" y="9242161"/>
              <a:ext cx="6434067" cy="559753"/>
              <a:chOff x="167650" y="3399063"/>
              <a:chExt cx="6434067" cy="588203"/>
            </a:xfrm>
          </p:grpSpPr>
          <p:sp>
            <p:nvSpPr>
              <p:cNvPr id="120" name="Google Shape;120;p1"/>
              <p:cNvSpPr/>
              <p:nvPr/>
            </p:nvSpPr>
            <p:spPr>
              <a:xfrm>
                <a:off x="167650" y="3407740"/>
                <a:ext cx="1373394" cy="579526"/>
              </a:xfrm>
              <a:prstGeom prst="roundRect">
                <a:avLst>
                  <a:gd fmla="val 17786" name="adj"/>
                </a:avLst>
              </a:prstGeom>
              <a:solidFill>
                <a:srgbClr val="FDF3E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i="0" lang="ja-JP" sz="1600" u="none" cap="none" strike="noStrike">
                    <a:solidFill>
                      <a:schemeClr val="dk1"/>
                    </a:solidFill>
                    <a:latin typeface="Meiryo"/>
                    <a:ea typeface="Meiryo"/>
                    <a:cs typeface="Meiryo"/>
                    <a:sym typeface="Meiryo"/>
                  </a:rPr>
                  <a:t>主催者</a:t>
                </a:r>
                <a:endParaRPr b="1" i="0" sz="1600" u="none" cap="none" strike="noStrike">
                  <a:solidFill>
                    <a:schemeClr val="dk1"/>
                  </a:solidFill>
                  <a:latin typeface="Meiryo"/>
                  <a:ea typeface="Meiryo"/>
                  <a:cs typeface="Meiryo"/>
                  <a:sym typeface="Meiryo"/>
                </a:endParaRPr>
              </a:p>
              <a:p>
                <a:pPr indent="0" lvl="0" marL="0" marR="0" rtl="0" algn="ctr">
                  <a:spcBef>
                    <a:spcPts val="0"/>
                  </a:spcBef>
                  <a:spcAft>
                    <a:spcPts val="0"/>
                  </a:spcAft>
                  <a:buNone/>
                </a:pPr>
                <a:r>
                  <a:rPr b="1" i="0" lang="ja-JP" sz="1600" u="none" cap="none" strike="noStrike">
                    <a:solidFill>
                      <a:schemeClr val="dk1"/>
                    </a:solidFill>
                    <a:latin typeface="Meiryo"/>
                    <a:ea typeface="Meiryo"/>
                    <a:cs typeface="Meiryo"/>
                    <a:sym typeface="Meiryo"/>
                  </a:rPr>
                  <a:t>連絡先</a:t>
                </a:r>
                <a:endParaRPr/>
              </a:p>
            </p:txBody>
          </p:sp>
          <p:sp>
            <p:nvSpPr>
              <p:cNvPr id="121" name="Google Shape;121;p1"/>
              <p:cNvSpPr/>
              <p:nvPr/>
            </p:nvSpPr>
            <p:spPr>
              <a:xfrm>
                <a:off x="1658081" y="3399063"/>
                <a:ext cx="2114465" cy="576540"/>
              </a:xfrm>
              <a:prstGeom prst="roundRect">
                <a:avLst>
                  <a:gd fmla="val 18601" name="adj"/>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350" u="none" cap="none" strike="noStrike">
                  <a:solidFill>
                    <a:schemeClr val="dk1"/>
                  </a:solidFill>
                  <a:latin typeface="Calibri"/>
                  <a:ea typeface="Calibri"/>
                  <a:cs typeface="Calibri"/>
                  <a:sym typeface="Calibri"/>
                </a:endParaRPr>
              </a:p>
            </p:txBody>
          </p:sp>
          <p:sp>
            <p:nvSpPr>
              <p:cNvPr id="122" name="Google Shape;122;p1"/>
              <p:cNvSpPr/>
              <p:nvPr/>
            </p:nvSpPr>
            <p:spPr>
              <a:xfrm>
                <a:off x="3825517" y="3413354"/>
                <a:ext cx="2776200" cy="562200"/>
              </a:xfrm>
              <a:prstGeom prst="roundRect">
                <a:avLst>
                  <a:gd fmla="val 18601" name="adj"/>
                </a:avLst>
              </a:prstGeom>
              <a:solidFill>
                <a:schemeClr val="lt1"/>
              </a:solidFill>
              <a:ln>
                <a:noFill/>
              </a:ln>
            </p:spPr>
            <p:txBody>
              <a:bodyPr anchorCtr="0" anchor="ctr" bIns="34275" lIns="68575" spcFirstLastPara="1" rIns="68575" wrap="square" tIns="34275">
                <a:noAutofit/>
              </a:bodyPr>
              <a:lstStyle/>
              <a:p>
                <a:pPr indent="0" lvl="0" marL="0" rtl="0" algn="ctr">
                  <a:lnSpc>
                    <a:spcPct val="133333"/>
                  </a:lnSpc>
                  <a:spcBef>
                    <a:spcPts val="0"/>
                  </a:spcBef>
                  <a:spcAft>
                    <a:spcPts val="0"/>
                  </a:spcAft>
                  <a:buSzPts val="1100"/>
                  <a:buNone/>
                </a:pPr>
                <a:r>
                  <a:t/>
                </a:r>
                <a:endParaRPr sz="1200">
                  <a:solidFill>
                    <a:schemeClr val="dk1"/>
                  </a:solidFill>
                </a:endParaRPr>
              </a:p>
              <a:p>
                <a:pPr indent="0" lvl="0" marL="0" rtl="0" algn="ctr">
                  <a:lnSpc>
                    <a:spcPct val="133333"/>
                  </a:lnSpc>
                  <a:spcBef>
                    <a:spcPts val="0"/>
                  </a:spcBef>
                  <a:spcAft>
                    <a:spcPts val="0"/>
                  </a:spcAft>
                  <a:buClr>
                    <a:schemeClr val="dk1"/>
                  </a:buClr>
                  <a:buSzPts val="1100"/>
                  <a:buFont typeface="Arial"/>
                  <a:buNone/>
                </a:pPr>
                <a:r>
                  <a:rPr lang="ja-JP" sz="1200">
                    <a:solidFill>
                      <a:schemeClr val="dk1"/>
                    </a:solidFill>
                  </a:rPr>
                  <a:t>jlodlive@ldandk.com</a:t>
                </a:r>
                <a:endParaRPr>
                  <a:solidFill>
                    <a:schemeClr val="dk1"/>
                  </a:solidFill>
                </a:endParaRPr>
              </a:p>
            </p:txBody>
          </p:sp>
        </p:grpSp>
        <p:sp>
          <p:nvSpPr>
            <p:cNvPr id="123" name="Google Shape;123;p1"/>
            <p:cNvSpPr txBox="1"/>
            <p:nvPr/>
          </p:nvSpPr>
          <p:spPr>
            <a:xfrm>
              <a:off x="1678207" y="9250424"/>
              <a:ext cx="2114465" cy="586685"/>
            </a:xfrm>
            <a:prstGeom prst="rect">
              <a:avLst/>
            </a:prstGeom>
            <a:noFill/>
            <a:ln>
              <a:noFill/>
            </a:ln>
          </p:spPr>
          <p:txBody>
            <a:bodyPr anchorCtr="0" anchor="t" bIns="45700" lIns="91425" spcFirstLastPara="1" rIns="91425" wrap="square" tIns="45700">
              <a:spAutoFit/>
            </a:bodyPr>
            <a:lstStyle/>
            <a:p>
              <a:pPr indent="0" lvl="0" marL="0" marR="0" rtl="0" algn="l">
                <a:lnSpc>
                  <a:spcPct val="133333"/>
                </a:lnSpc>
                <a:spcBef>
                  <a:spcPts val="0"/>
                </a:spcBef>
                <a:spcAft>
                  <a:spcPts val="0"/>
                </a:spcAft>
                <a:buNone/>
              </a:pPr>
              <a:r>
                <a:rPr b="1" i="0" lang="ja-JP" sz="1200" u="none" cap="none" strike="noStrike">
                  <a:solidFill>
                    <a:schemeClr val="dk1"/>
                  </a:solidFill>
                  <a:latin typeface="Meiryo"/>
                  <a:ea typeface="Meiryo"/>
                  <a:cs typeface="Meiryo"/>
                  <a:sym typeface="Meiryo"/>
                </a:rPr>
                <a:t>（電話番号）</a:t>
              </a:r>
              <a:endParaRPr b="1" i="0" sz="1200" u="none" cap="none" strike="noStrike">
                <a:solidFill>
                  <a:schemeClr val="dk1"/>
                </a:solidFill>
                <a:latin typeface="Meiryo"/>
                <a:ea typeface="Meiryo"/>
                <a:cs typeface="Meiryo"/>
                <a:sym typeface="Meiryo"/>
              </a:endParaRPr>
            </a:p>
            <a:p>
              <a:pPr indent="0" lvl="0" marL="0" marR="0" rtl="0" algn="ctr">
                <a:lnSpc>
                  <a:spcPct val="133333"/>
                </a:lnSpc>
                <a:spcBef>
                  <a:spcPts val="0"/>
                </a:spcBef>
                <a:spcAft>
                  <a:spcPts val="0"/>
                </a:spcAft>
                <a:buNone/>
              </a:pPr>
              <a:r>
                <a:rPr b="0" i="0" lang="ja-JP" sz="1200" u="none" cap="none" strike="noStrike">
                  <a:solidFill>
                    <a:schemeClr val="dk1"/>
                  </a:solidFill>
                  <a:latin typeface="Calibri"/>
                  <a:ea typeface="Calibri"/>
                  <a:cs typeface="Calibri"/>
                  <a:sym typeface="Calibri"/>
                </a:rPr>
                <a:t>03-6300-4040</a:t>
              </a:r>
              <a:endParaRPr b="1" i="0" sz="1200" u="none" cap="none" strike="noStrike">
                <a:solidFill>
                  <a:schemeClr val="dk1"/>
                </a:solidFill>
                <a:latin typeface="Meiryo"/>
                <a:ea typeface="Meiryo"/>
                <a:cs typeface="Meiryo"/>
                <a:sym typeface="Meiryo"/>
              </a:endParaRPr>
            </a:p>
          </p:txBody>
        </p:sp>
        <p:sp>
          <p:nvSpPr>
            <p:cNvPr id="124" name="Google Shape;124;p1"/>
            <p:cNvSpPr txBox="1"/>
            <p:nvPr/>
          </p:nvSpPr>
          <p:spPr>
            <a:xfrm>
              <a:off x="3892204" y="9251487"/>
              <a:ext cx="1561200" cy="323400"/>
            </a:xfrm>
            <a:prstGeom prst="rect">
              <a:avLst/>
            </a:prstGeom>
            <a:noFill/>
            <a:ln>
              <a:noFill/>
            </a:ln>
          </p:spPr>
          <p:txBody>
            <a:bodyPr anchorCtr="0" anchor="t" bIns="45700" lIns="91425" spcFirstLastPara="1" rIns="91425" wrap="square" tIns="45700">
              <a:spAutoFit/>
            </a:bodyPr>
            <a:lstStyle/>
            <a:p>
              <a:pPr indent="0" lvl="0" marL="0" marR="0" rtl="0" algn="ctr">
                <a:lnSpc>
                  <a:spcPct val="133333"/>
                </a:lnSpc>
                <a:spcBef>
                  <a:spcPts val="0"/>
                </a:spcBef>
                <a:spcAft>
                  <a:spcPts val="0"/>
                </a:spcAft>
                <a:buNone/>
              </a:pPr>
              <a:r>
                <a:rPr b="1" i="0" lang="ja-JP" sz="1000" u="none" cap="none" strike="noStrike">
                  <a:solidFill>
                    <a:schemeClr val="dk1"/>
                  </a:solidFill>
                  <a:latin typeface="Meiryo"/>
                  <a:ea typeface="Meiryo"/>
                  <a:cs typeface="Meiryo"/>
                  <a:sym typeface="Meiryo"/>
                </a:rPr>
                <a:t>（メールアドレス</a:t>
              </a:r>
              <a:r>
                <a:rPr b="1" i="0" lang="ja-JP" sz="1200" u="none" cap="none" strike="noStrike">
                  <a:solidFill>
                    <a:schemeClr val="dk1"/>
                  </a:solidFill>
                  <a:latin typeface="Meiryo"/>
                  <a:ea typeface="Meiryo"/>
                  <a:cs typeface="Meiryo"/>
                  <a:sym typeface="Meiryo"/>
                </a:rPr>
                <a:t>）</a:t>
              </a:r>
              <a:endParaRPr b="1" i="0" sz="1200" u="none" cap="none" strike="noStrike">
                <a:solidFill>
                  <a:schemeClr val="dk1"/>
                </a:solidFill>
                <a:latin typeface="Meiryo"/>
                <a:ea typeface="Meiryo"/>
                <a:cs typeface="Meiryo"/>
                <a:sym typeface="Meiryo"/>
              </a:endParaRPr>
            </a:p>
          </p:txBody>
        </p:sp>
      </p:grpSp>
      <p:sp>
        <p:nvSpPr>
          <p:cNvPr id="125" name="Google Shape;125;p1"/>
          <p:cNvSpPr txBox="1"/>
          <p:nvPr/>
        </p:nvSpPr>
        <p:spPr>
          <a:xfrm>
            <a:off x="6296381" y="9560204"/>
            <a:ext cx="538525" cy="338554"/>
          </a:xfrm>
          <a:prstGeom prst="rect">
            <a:avLst/>
          </a:prstGeom>
          <a:noFill/>
          <a:ln>
            <a:noFill/>
          </a:ln>
        </p:spPr>
        <p:txBody>
          <a:bodyPr anchorCtr="0" anchor="ctr" bIns="45700" lIns="91425" spcFirstLastPara="1" rIns="91425" wrap="square" tIns="45700">
            <a:spAutoFit/>
          </a:bodyPr>
          <a:lstStyle/>
          <a:p>
            <a:pPr indent="0" lvl="0" marL="0" marR="0" rtl="0" algn="ctr">
              <a:spcBef>
                <a:spcPts val="0"/>
              </a:spcBef>
              <a:spcAft>
                <a:spcPts val="0"/>
              </a:spcAft>
              <a:buNone/>
            </a:pPr>
            <a:r>
              <a:rPr b="1" i="0" lang="ja-JP" sz="1600" u="none" cap="none" strike="noStrike">
                <a:solidFill>
                  <a:schemeClr val="dk1"/>
                </a:solidFill>
                <a:latin typeface="Meiryo"/>
                <a:ea typeface="Meiryo"/>
                <a:cs typeface="Meiryo"/>
                <a:sym typeface="Meiryo"/>
              </a:rPr>
              <a:t>1</a:t>
            </a:r>
            <a:endParaRPr/>
          </a:p>
        </p:txBody>
      </p:sp>
      <p:sp>
        <p:nvSpPr>
          <p:cNvPr id="126" name="Google Shape;126;p1"/>
          <p:cNvSpPr/>
          <p:nvPr/>
        </p:nvSpPr>
        <p:spPr>
          <a:xfrm>
            <a:off x="0" y="9265316"/>
            <a:ext cx="6972301" cy="646331"/>
          </a:xfrm>
          <a:prstGeom prst="rect">
            <a:avLst/>
          </a:prstGeom>
          <a:noFill/>
          <a:ln>
            <a:noFill/>
          </a:ln>
        </p:spPr>
        <p:txBody>
          <a:bodyPr anchorCtr="0" anchor="t" bIns="45700" lIns="91425" spcFirstLastPara="1" rIns="91425" wrap="square" tIns="45700">
            <a:spAutoFit/>
          </a:bodyPr>
          <a:lstStyle/>
          <a:p>
            <a:pPr indent="-446088" lvl="0" marL="446088" marR="0" rtl="0" algn="l">
              <a:spcBef>
                <a:spcPts val="0"/>
              </a:spcBef>
              <a:spcAft>
                <a:spcPts val="0"/>
              </a:spcAft>
              <a:buNone/>
            </a:pPr>
            <a:r>
              <a:rPr b="1" i="0" lang="ja-JP" sz="1200" u="none" cap="none" strike="noStrike">
                <a:solidFill>
                  <a:schemeClr val="dk1"/>
                </a:solidFill>
                <a:latin typeface="Meiryo"/>
                <a:ea typeface="Meiryo"/>
                <a:cs typeface="Meiryo"/>
                <a:sym typeface="Meiryo"/>
              </a:rPr>
              <a:t>（※）大声の定義を「観客等が、通常よりも大きな声量で、反復・継続的に声を発すること」とし、これを積極的に推奨する又は必要な対策を十分に施さないイベントは「大声あり」に該当することと整理する。</a:t>
            </a:r>
            <a:endParaRPr/>
          </a:p>
        </p:txBody>
      </p:sp>
      <p:grpSp>
        <p:nvGrpSpPr>
          <p:cNvPr id="127" name="Google Shape;127;p1"/>
          <p:cNvGrpSpPr/>
          <p:nvPr/>
        </p:nvGrpSpPr>
        <p:grpSpPr>
          <a:xfrm>
            <a:off x="252238" y="8398361"/>
            <a:ext cx="6450228" cy="924191"/>
            <a:chOff x="200868" y="8237720"/>
            <a:chExt cx="6450228" cy="924191"/>
          </a:xfrm>
        </p:grpSpPr>
        <p:grpSp>
          <p:nvGrpSpPr>
            <p:cNvPr id="128" name="Google Shape;128;p1"/>
            <p:cNvGrpSpPr/>
            <p:nvPr/>
          </p:nvGrpSpPr>
          <p:grpSpPr>
            <a:xfrm>
              <a:off x="200868" y="8237720"/>
              <a:ext cx="6450228" cy="679087"/>
              <a:chOff x="205084" y="9076588"/>
              <a:chExt cx="6450228" cy="580581"/>
            </a:xfrm>
          </p:grpSpPr>
          <p:sp>
            <p:nvSpPr>
              <p:cNvPr id="129" name="Google Shape;129;p1"/>
              <p:cNvSpPr/>
              <p:nvPr/>
            </p:nvSpPr>
            <p:spPr>
              <a:xfrm>
                <a:off x="205084" y="9077929"/>
                <a:ext cx="1355487" cy="579240"/>
              </a:xfrm>
              <a:prstGeom prst="roundRect">
                <a:avLst>
                  <a:gd fmla="val 17786" name="adj"/>
                </a:avLst>
              </a:prstGeom>
              <a:solidFill>
                <a:srgbClr val="FDF3E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i="0" lang="ja-JP" sz="1600" u="none" cap="none" strike="noStrike">
                    <a:solidFill>
                      <a:schemeClr val="dk1"/>
                    </a:solidFill>
                    <a:latin typeface="Meiryo"/>
                    <a:ea typeface="Meiryo"/>
                    <a:cs typeface="Meiryo"/>
                    <a:sym typeface="Meiryo"/>
                  </a:rPr>
                  <a:t>その他</a:t>
                </a:r>
                <a:endParaRPr b="1" i="0" sz="1600" u="none" cap="none" strike="noStrike">
                  <a:solidFill>
                    <a:schemeClr val="dk1"/>
                  </a:solidFill>
                  <a:latin typeface="Meiryo"/>
                  <a:ea typeface="Meiryo"/>
                  <a:cs typeface="Meiryo"/>
                  <a:sym typeface="Meiryo"/>
                </a:endParaRPr>
              </a:p>
              <a:p>
                <a:pPr indent="0" lvl="0" marL="0" marR="0" rtl="0" algn="ctr">
                  <a:spcBef>
                    <a:spcPts val="0"/>
                  </a:spcBef>
                  <a:spcAft>
                    <a:spcPts val="0"/>
                  </a:spcAft>
                  <a:buNone/>
                </a:pPr>
                <a:r>
                  <a:rPr b="1" i="0" lang="ja-JP" sz="1600" u="none" cap="none" strike="noStrike">
                    <a:solidFill>
                      <a:schemeClr val="dk1"/>
                    </a:solidFill>
                    <a:latin typeface="Meiryo"/>
                    <a:ea typeface="Meiryo"/>
                    <a:cs typeface="Meiryo"/>
                    <a:sym typeface="Meiryo"/>
                  </a:rPr>
                  <a:t>特記事項</a:t>
                </a:r>
                <a:endParaRPr b="1" i="0" sz="1600" u="none" cap="none" strike="noStrike">
                  <a:solidFill>
                    <a:schemeClr val="dk1"/>
                  </a:solidFill>
                  <a:latin typeface="Meiryo"/>
                  <a:ea typeface="Meiryo"/>
                  <a:cs typeface="Meiryo"/>
                  <a:sym typeface="Meiryo"/>
                </a:endParaRPr>
              </a:p>
            </p:txBody>
          </p:sp>
          <p:sp>
            <p:nvSpPr>
              <p:cNvPr id="130" name="Google Shape;130;p1"/>
              <p:cNvSpPr/>
              <p:nvPr/>
            </p:nvSpPr>
            <p:spPr>
              <a:xfrm>
                <a:off x="1669912" y="9076588"/>
                <a:ext cx="4985400" cy="576300"/>
              </a:xfrm>
              <a:prstGeom prst="roundRect">
                <a:avLst>
                  <a:gd fmla="val 18601" name="adj"/>
                </a:avLst>
              </a:prstGeom>
              <a:solidFill>
                <a:schemeClr val="lt1"/>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lang="ja-JP" sz="1000">
                    <a:solidFill>
                      <a:schemeClr val="dk1"/>
                    </a:solidFill>
                    <a:latin typeface="Calibri"/>
                    <a:ea typeface="Calibri"/>
                    <a:cs typeface="Calibri"/>
                    <a:sym typeface="Calibri"/>
                  </a:rPr>
                  <a:t>事前にホームページにて⼤声不可のアナウンスをする他、公演直前・公演中にも場内アナウンス を⾏います。</a:t>
                </a:r>
                <a:endParaRPr sz="1000">
                  <a:solidFill>
                    <a:schemeClr val="dk1"/>
                  </a:solidFill>
                  <a:latin typeface="Calibri"/>
                  <a:ea typeface="Calibri"/>
                  <a:cs typeface="Calibri"/>
                  <a:sym typeface="Calibri"/>
                </a:endParaRPr>
              </a:p>
            </p:txBody>
          </p:sp>
        </p:grpSp>
        <p:sp>
          <p:nvSpPr>
            <p:cNvPr id="131" name="Google Shape;131;p1"/>
            <p:cNvSpPr/>
            <p:nvPr/>
          </p:nvSpPr>
          <p:spPr>
            <a:xfrm>
              <a:off x="1684688" y="8700211"/>
              <a:ext cx="48675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ja-JP" sz="1000">
                  <a:solidFill>
                    <a:schemeClr val="dk1"/>
                  </a:solidFill>
                  <a:latin typeface="Calibri"/>
                  <a:ea typeface="Calibri"/>
                  <a:cs typeface="Calibri"/>
                  <a:sym typeface="Calibri"/>
                </a:rPr>
                <a:t>（大声なしの場合は、</a:t>
              </a:r>
              <a:r>
                <a:rPr lang="ja-JP" sz="800">
                  <a:solidFill>
                    <a:schemeClr val="dk1"/>
                  </a:solidFill>
                  <a:latin typeface="Calibri"/>
                  <a:ea typeface="Calibri"/>
                  <a:cs typeface="Calibri"/>
                  <a:sym typeface="Calibri"/>
                </a:rPr>
                <a:t>大声</a:t>
              </a:r>
              <a:r>
                <a:rPr lang="ja-JP" sz="1000">
                  <a:solidFill>
                    <a:schemeClr val="dk1"/>
                  </a:solidFill>
                  <a:latin typeface="Calibri"/>
                  <a:ea typeface="Calibri"/>
                  <a:cs typeface="Calibri"/>
                  <a:sym typeface="Calibri"/>
                </a:rPr>
                <a:t>なしと判断した理由や、大声を伴わないことを担保する具体的な対策を記載ください。）</a:t>
              </a:r>
              <a:endParaRPr sz="1200"/>
            </a:p>
          </p:txBody>
        </p:sp>
      </p:grpSp>
      <p:grpSp>
        <p:nvGrpSpPr>
          <p:cNvPr id="132" name="Google Shape;132;p1"/>
          <p:cNvGrpSpPr/>
          <p:nvPr/>
        </p:nvGrpSpPr>
        <p:grpSpPr>
          <a:xfrm>
            <a:off x="223970" y="1558388"/>
            <a:ext cx="6458043" cy="409533"/>
            <a:chOff x="185556" y="3407740"/>
            <a:chExt cx="6458043" cy="579526"/>
          </a:xfrm>
        </p:grpSpPr>
        <p:sp>
          <p:nvSpPr>
            <p:cNvPr id="133" name="Google Shape;133;p1"/>
            <p:cNvSpPr/>
            <p:nvPr/>
          </p:nvSpPr>
          <p:spPr>
            <a:xfrm>
              <a:off x="185556" y="3407740"/>
              <a:ext cx="1355487" cy="579526"/>
            </a:xfrm>
            <a:prstGeom prst="roundRect">
              <a:avLst>
                <a:gd fmla="val 17786" name="adj"/>
              </a:avLst>
            </a:prstGeom>
            <a:solidFill>
              <a:srgbClr val="FDF3E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lang="ja-JP" sz="1600">
                  <a:solidFill>
                    <a:schemeClr val="dk1"/>
                  </a:solidFill>
                  <a:latin typeface="Meiryo"/>
                  <a:ea typeface="Meiryo"/>
                  <a:cs typeface="Meiryo"/>
                  <a:sym typeface="Meiryo"/>
                </a:rPr>
                <a:t>イベント名</a:t>
              </a:r>
              <a:endParaRPr/>
            </a:p>
          </p:txBody>
        </p:sp>
        <p:sp>
          <p:nvSpPr>
            <p:cNvPr id="134" name="Google Shape;134;p1"/>
            <p:cNvSpPr/>
            <p:nvPr/>
          </p:nvSpPr>
          <p:spPr>
            <a:xfrm>
              <a:off x="1658081" y="3410726"/>
              <a:ext cx="4985518" cy="576540"/>
            </a:xfrm>
            <a:prstGeom prst="roundRect">
              <a:avLst>
                <a:gd fmla="val 18601" name="adj"/>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dk1"/>
                </a:solidFill>
                <a:latin typeface="Calibri"/>
                <a:ea typeface="Calibri"/>
                <a:cs typeface="Calibri"/>
                <a:sym typeface="Calibri"/>
              </a:endParaRPr>
            </a:p>
          </p:txBody>
        </p:sp>
      </p:grpSp>
      <p:sp>
        <p:nvSpPr>
          <p:cNvPr id="135" name="Google Shape;135;p1"/>
          <p:cNvSpPr txBox="1"/>
          <p:nvPr/>
        </p:nvSpPr>
        <p:spPr>
          <a:xfrm>
            <a:off x="1704103" y="1532197"/>
            <a:ext cx="4932619" cy="491801"/>
          </a:xfrm>
          <a:prstGeom prst="rect">
            <a:avLst/>
          </a:prstGeom>
          <a:noFill/>
          <a:ln>
            <a:noFill/>
          </a:ln>
        </p:spPr>
        <p:txBody>
          <a:bodyPr anchorCtr="0" anchor="t" bIns="45700" lIns="91425" spcFirstLastPara="1" rIns="91425" wrap="square" tIns="45700">
            <a:spAutoFit/>
          </a:bodyPr>
          <a:lstStyle/>
          <a:p>
            <a:pPr indent="0" lvl="0" marL="0" marR="0" rtl="0" algn="ctr">
              <a:lnSpc>
                <a:spcPct val="152380"/>
              </a:lnSpc>
              <a:spcBef>
                <a:spcPts val="0"/>
              </a:spcBef>
              <a:spcAft>
                <a:spcPts val="0"/>
              </a:spcAft>
              <a:buNone/>
            </a:pPr>
            <a:r>
              <a:rPr lang="ja-JP" sz="1050">
                <a:solidFill>
                  <a:schemeClr val="dk1"/>
                </a:solidFill>
                <a:latin typeface="Meiryo"/>
                <a:ea typeface="Meiryo"/>
                <a:cs typeface="Meiryo"/>
                <a:sym typeface="Meiryo"/>
              </a:rPr>
              <a:t>ガガガSP ツアー2022「THEガガガSP」</a:t>
            </a:r>
            <a:endParaRPr sz="1050">
              <a:solidFill>
                <a:schemeClr val="dk1"/>
              </a:solidFill>
              <a:latin typeface="Meiryo"/>
              <a:ea typeface="Meiryo"/>
              <a:cs typeface="Meiryo"/>
              <a:sym typeface="Meiryo"/>
            </a:endParaRPr>
          </a:p>
          <a:p>
            <a:pPr indent="0" lvl="0" marL="0" marR="0" rtl="0" algn="ctr">
              <a:lnSpc>
                <a:spcPct val="152380"/>
              </a:lnSpc>
              <a:spcBef>
                <a:spcPts val="0"/>
              </a:spcBef>
              <a:spcAft>
                <a:spcPts val="0"/>
              </a:spcAft>
              <a:buNone/>
            </a:pPr>
            <a:r>
              <a:rPr lang="ja-JP" sz="1050">
                <a:solidFill>
                  <a:schemeClr val="dk1"/>
                </a:solidFill>
                <a:latin typeface="Meiryo"/>
                <a:ea typeface="Meiryo"/>
                <a:cs typeface="Meiryo"/>
                <a:sym typeface="Meiryo"/>
              </a:rPr>
              <a:t>（https://gagagasp.jp/events/event-4148）</a:t>
            </a:r>
            <a:endParaRPr sz="1050">
              <a:solidFill>
                <a:schemeClr val="dk1"/>
              </a:solidFill>
              <a:latin typeface="Meiryo"/>
              <a:ea typeface="Meiryo"/>
              <a:cs typeface="Meiryo"/>
              <a:sym typeface="Meiryo"/>
            </a:endParaRPr>
          </a:p>
        </p:txBody>
      </p:sp>
      <p:grpSp>
        <p:nvGrpSpPr>
          <p:cNvPr id="136" name="Google Shape;136;p1"/>
          <p:cNvGrpSpPr/>
          <p:nvPr/>
        </p:nvGrpSpPr>
        <p:grpSpPr>
          <a:xfrm>
            <a:off x="213696" y="3599321"/>
            <a:ext cx="6458043" cy="409533"/>
            <a:chOff x="185556" y="3407740"/>
            <a:chExt cx="6458043" cy="579526"/>
          </a:xfrm>
        </p:grpSpPr>
        <p:sp>
          <p:nvSpPr>
            <p:cNvPr id="137" name="Google Shape;137;p1"/>
            <p:cNvSpPr/>
            <p:nvPr/>
          </p:nvSpPr>
          <p:spPr>
            <a:xfrm>
              <a:off x="185556" y="3407740"/>
              <a:ext cx="1355487" cy="579526"/>
            </a:xfrm>
            <a:prstGeom prst="roundRect">
              <a:avLst>
                <a:gd fmla="val 17786" name="adj"/>
              </a:avLst>
            </a:prstGeom>
            <a:solidFill>
              <a:srgbClr val="FDF3E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lang="ja-JP" sz="1600">
                  <a:solidFill>
                    <a:schemeClr val="dk1"/>
                  </a:solidFill>
                  <a:latin typeface="Meiryo"/>
                  <a:ea typeface="Meiryo"/>
                  <a:cs typeface="Meiryo"/>
                  <a:sym typeface="Meiryo"/>
                </a:rPr>
                <a:t>開催会場</a:t>
              </a:r>
              <a:endParaRPr/>
            </a:p>
          </p:txBody>
        </p:sp>
        <p:sp>
          <p:nvSpPr>
            <p:cNvPr id="138" name="Google Shape;138;p1"/>
            <p:cNvSpPr/>
            <p:nvPr/>
          </p:nvSpPr>
          <p:spPr>
            <a:xfrm>
              <a:off x="1658081" y="3410726"/>
              <a:ext cx="4985518" cy="576540"/>
            </a:xfrm>
            <a:prstGeom prst="roundRect">
              <a:avLst>
                <a:gd fmla="val 18601" name="adj"/>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lang="ja-JP" sz="1350">
                  <a:solidFill>
                    <a:schemeClr val="dk1"/>
                  </a:solidFill>
                  <a:latin typeface="Calibri"/>
                  <a:ea typeface="Calibri"/>
                  <a:cs typeface="Calibri"/>
                  <a:sym typeface="Calibri"/>
                </a:rPr>
                <a:t>OSAKA MUSE</a:t>
              </a:r>
              <a:endParaRPr sz="1350">
                <a:solidFill>
                  <a:schemeClr val="dk1"/>
                </a:solidFill>
                <a:latin typeface="Calibri"/>
                <a:ea typeface="Calibri"/>
                <a:cs typeface="Calibri"/>
                <a:sym typeface="Calibri"/>
              </a:endParaRPr>
            </a:p>
          </p:txBody>
        </p:sp>
      </p:grpSp>
      <p:grpSp>
        <p:nvGrpSpPr>
          <p:cNvPr id="139" name="Google Shape;139;p1"/>
          <p:cNvGrpSpPr/>
          <p:nvPr/>
        </p:nvGrpSpPr>
        <p:grpSpPr>
          <a:xfrm>
            <a:off x="213696" y="4040576"/>
            <a:ext cx="6458043" cy="418152"/>
            <a:chOff x="185556" y="3407740"/>
            <a:chExt cx="6458043" cy="579526"/>
          </a:xfrm>
        </p:grpSpPr>
        <p:sp>
          <p:nvSpPr>
            <p:cNvPr id="140" name="Google Shape;140;p1"/>
            <p:cNvSpPr/>
            <p:nvPr/>
          </p:nvSpPr>
          <p:spPr>
            <a:xfrm>
              <a:off x="185556" y="3407740"/>
              <a:ext cx="1355487" cy="579526"/>
            </a:xfrm>
            <a:prstGeom prst="roundRect">
              <a:avLst>
                <a:gd fmla="val 17786" name="adj"/>
              </a:avLst>
            </a:prstGeom>
            <a:solidFill>
              <a:srgbClr val="FDF3E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lang="ja-JP" sz="1600">
                  <a:solidFill>
                    <a:schemeClr val="dk1"/>
                  </a:solidFill>
                  <a:latin typeface="Meiryo"/>
                  <a:ea typeface="Meiryo"/>
                  <a:cs typeface="Meiryo"/>
                  <a:sym typeface="Meiryo"/>
                </a:rPr>
                <a:t>会場所在地</a:t>
              </a:r>
              <a:endParaRPr/>
            </a:p>
          </p:txBody>
        </p:sp>
        <p:sp>
          <p:nvSpPr>
            <p:cNvPr id="141" name="Google Shape;141;p1"/>
            <p:cNvSpPr/>
            <p:nvPr/>
          </p:nvSpPr>
          <p:spPr>
            <a:xfrm>
              <a:off x="1658081" y="3410726"/>
              <a:ext cx="4985518" cy="576540"/>
            </a:xfrm>
            <a:prstGeom prst="roundRect">
              <a:avLst>
                <a:gd fmla="val 18601" name="adj"/>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lang="ja-JP" sz="1350">
                  <a:solidFill>
                    <a:schemeClr val="dk1"/>
                  </a:solidFill>
                  <a:latin typeface="Calibri"/>
                  <a:ea typeface="Calibri"/>
                  <a:cs typeface="Calibri"/>
                  <a:sym typeface="Calibri"/>
                </a:rPr>
                <a:t>〒542-0085 大阪市中央区心斎橋筋1丁目5-6 ミューズ389ビル</a:t>
              </a:r>
              <a:endParaRPr/>
            </a:p>
          </p:txBody>
        </p:sp>
      </p:grpSp>
      <p:grpSp>
        <p:nvGrpSpPr>
          <p:cNvPr id="142" name="Google Shape;142;p1"/>
          <p:cNvGrpSpPr/>
          <p:nvPr/>
        </p:nvGrpSpPr>
        <p:grpSpPr>
          <a:xfrm>
            <a:off x="240559" y="6069711"/>
            <a:ext cx="6716572" cy="1358263"/>
            <a:chOff x="205683" y="4670524"/>
            <a:chExt cx="6716572" cy="1358263"/>
          </a:xfrm>
        </p:grpSpPr>
        <p:sp>
          <p:nvSpPr>
            <p:cNvPr id="143" name="Google Shape;143;p1"/>
            <p:cNvSpPr/>
            <p:nvPr/>
          </p:nvSpPr>
          <p:spPr>
            <a:xfrm>
              <a:off x="205683" y="4686473"/>
              <a:ext cx="1355487" cy="1342314"/>
            </a:xfrm>
            <a:prstGeom prst="roundRect">
              <a:avLst>
                <a:gd fmla="val 8366" name="adj"/>
              </a:avLst>
            </a:prstGeom>
            <a:solidFill>
              <a:srgbClr val="FDF3ED"/>
            </a:solidFill>
            <a:ln>
              <a:noFill/>
            </a:ln>
          </p:spPr>
          <p:txBody>
            <a:bodyPr anchorCtr="0" anchor="ctr" bIns="34275" lIns="0" spcFirstLastPara="1" rIns="0" wrap="square" tIns="34275">
              <a:noAutofit/>
            </a:bodyPr>
            <a:lstStyle/>
            <a:p>
              <a:pPr indent="0" lvl="0" marL="0" marR="0" rtl="0" algn="ctr">
                <a:spcBef>
                  <a:spcPts val="0"/>
                </a:spcBef>
                <a:spcAft>
                  <a:spcPts val="0"/>
                </a:spcAft>
                <a:buNone/>
              </a:pPr>
              <a:r>
                <a:rPr b="1" lang="ja-JP" sz="1600">
                  <a:solidFill>
                    <a:schemeClr val="dk1"/>
                  </a:solidFill>
                  <a:latin typeface="Meiryo"/>
                  <a:ea typeface="Meiryo"/>
                  <a:cs typeface="Meiryo"/>
                  <a:sym typeface="Meiryo"/>
                </a:rPr>
                <a:t>収容率</a:t>
              </a:r>
              <a:endParaRPr b="1" sz="1600">
                <a:solidFill>
                  <a:schemeClr val="dk1"/>
                </a:solidFill>
                <a:latin typeface="Meiryo"/>
                <a:ea typeface="Meiryo"/>
                <a:cs typeface="Meiryo"/>
                <a:sym typeface="Meiryo"/>
              </a:endParaRPr>
            </a:p>
            <a:p>
              <a:pPr indent="0" lvl="0" marL="0" marR="0" rtl="0" algn="ctr">
                <a:spcBef>
                  <a:spcPts val="0"/>
                </a:spcBef>
                <a:spcAft>
                  <a:spcPts val="0"/>
                </a:spcAft>
                <a:buNone/>
              </a:pPr>
              <a:r>
                <a:rPr b="1" lang="ja-JP" sz="1600">
                  <a:solidFill>
                    <a:schemeClr val="dk1"/>
                  </a:solidFill>
                  <a:latin typeface="Meiryo"/>
                  <a:ea typeface="Meiryo"/>
                  <a:cs typeface="Meiryo"/>
                  <a:sym typeface="Meiryo"/>
                </a:rPr>
                <a:t>（上限）</a:t>
              </a:r>
              <a:endParaRPr b="1" sz="1600">
                <a:solidFill>
                  <a:schemeClr val="dk1"/>
                </a:solidFill>
                <a:latin typeface="Meiryo"/>
                <a:ea typeface="Meiryo"/>
                <a:cs typeface="Meiryo"/>
                <a:sym typeface="Meiryo"/>
              </a:endParaRPr>
            </a:p>
          </p:txBody>
        </p:sp>
        <p:sp>
          <p:nvSpPr>
            <p:cNvPr id="144" name="Google Shape;144;p1"/>
            <p:cNvSpPr/>
            <p:nvPr/>
          </p:nvSpPr>
          <p:spPr>
            <a:xfrm>
              <a:off x="1674261" y="4670524"/>
              <a:ext cx="4985518" cy="1339679"/>
            </a:xfrm>
            <a:prstGeom prst="roundRect">
              <a:avLst>
                <a:gd fmla="val 7089" name="adj"/>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145" name="Google Shape;145;p1"/>
            <p:cNvSpPr txBox="1"/>
            <p:nvPr/>
          </p:nvSpPr>
          <p:spPr>
            <a:xfrm>
              <a:off x="2224215" y="4753683"/>
              <a:ext cx="1546354" cy="50270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lang="ja-JP" sz="1600">
                  <a:solidFill>
                    <a:schemeClr val="dk1"/>
                  </a:solidFill>
                  <a:latin typeface="Meiryo"/>
                  <a:ea typeface="Meiryo"/>
                  <a:cs typeface="Meiryo"/>
                  <a:sym typeface="Meiryo"/>
                </a:rPr>
                <a:t>100%</a:t>
              </a:r>
              <a:endParaRPr/>
            </a:p>
            <a:p>
              <a:pPr indent="0" lvl="0" marL="0" marR="0" rtl="0" algn="ctr">
                <a:lnSpc>
                  <a:spcPct val="100000"/>
                </a:lnSpc>
                <a:spcBef>
                  <a:spcPts val="0"/>
                </a:spcBef>
                <a:spcAft>
                  <a:spcPts val="0"/>
                </a:spcAft>
                <a:buNone/>
              </a:pPr>
              <a:r>
                <a:rPr b="1" lang="ja-JP" sz="1600">
                  <a:solidFill>
                    <a:schemeClr val="dk1"/>
                  </a:solidFill>
                  <a:latin typeface="Meiryo"/>
                  <a:ea typeface="Meiryo"/>
                  <a:cs typeface="Meiryo"/>
                  <a:sym typeface="Meiryo"/>
                </a:rPr>
                <a:t>（大声なし）</a:t>
              </a:r>
              <a:endParaRPr b="1" sz="1600">
                <a:solidFill>
                  <a:schemeClr val="dk1"/>
                </a:solidFill>
                <a:latin typeface="Meiryo"/>
                <a:ea typeface="Meiryo"/>
                <a:cs typeface="Meiryo"/>
                <a:sym typeface="Meiryo"/>
              </a:endParaRPr>
            </a:p>
          </p:txBody>
        </p:sp>
        <p:sp>
          <p:nvSpPr>
            <p:cNvPr id="146" name="Google Shape;146;p1"/>
            <p:cNvSpPr txBox="1"/>
            <p:nvPr/>
          </p:nvSpPr>
          <p:spPr>
            <a:xfrm>
              <a:off x="4400752" y="4744476"/>
              <a:ext cx="2188573" cy="502702"/>
            </a:xfrm>
            <a:prstGeom prst="rect">
              <a:avLst/>
            </a:prstGeom>
            <a:noFill/>
            <a:ln>
              <a:noFill/>
            </a:ln>
          </p:spPr>
          <p:txBody>
            <a:bodyPr anchorCtr="0" anchor="t" bIns="45700" lIns="91425" spcFirstLastPara="1" rIns="91425" wrap="square" tIns="45700">
              <a:spAutoFit/>
            </a:bodyPr>
            <a:lstStyle/>
            <a:p>
              <a:pPr indent="0" lvl="0" marL="0" marR="0" rtl="0" algn="ctr">
                <a:lnSpc>
                  <a:spcPct val="114285"/>
                </a:lnSpc>
                <a:spcBef>
                  <a:spcPts val="0"/>
                </a:spcBef>
                <a:spcAft>
                  <a:spcPts val="0"/>
                </a:spcAft>
                <a:buNone/>
              </a:pPr>
              <a:r>
                <a:rPr b="1" lang="ja-JP" sz="1400">
                  <a:solidFill>
                    <a:schemeClr val="dk1"/>
                  </a:solidFill>
                  <a:latin typeface="Meiryo"/>
                  <a:ea typeface="Meiryo"/>
                  <a:cs typeface="Meiryo"/>
                  <a:sym typeface="Meiryo"/>
                </a:rPr>
                <a:t>人と人とが触れ合わない程度の間隔</a:t>
              </a:r>
              <a:endParaRPr/>
            </a:p>
          </p:txBody>
        </p:sp>
        <p:sp>
          <p:nvSpPr>
            <p:cNvPr id="147" name="Google Shape;147;p1"/>
            <p:cNvSpPr/>
            <p:nvPr/>
          </p:nvSpPr>
          <p:spPr>
            <a:xfrm>
              <a:off x="3999492" y="4861621"/>
              <a:ext cx="288000" cy="254191"/>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8" name="Google Shape;148;p1"/>
            <p:cNvSpPr/>
            <p:nvPr/>
          </p:nvSpPr>
          <p:spPr>
            <a:xfrm>
              <a:off x="1859277" y="4825580"/>
              <a:ext cx="288000" cy="254191"/>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49" name="Google Shape;149;p1"/>
            <p:cNvCxnSpPr>
              <a:stCxn id="144" idx="3"/>
              <a:endCxn id="144" idx="1"/>
            </p:cNvCxnSpPr>
            <p:nvPr/>
          </p:nvCxnSpPr>
          <p:spPr>
            <a:xfrm rot="10800000">
              <a:off x="1674379" y="5340364"/>
              <a:ext cx="4985400" cy="0"/>
            </a:xfrm>
            <a:prstGeom prst="straightConnector1">
              <a:avLst/>
            </a:prstGeom>
            <a:noFill/>
            <a:ln cap="flat" cmpd="sng" w="57150">
              <a:solidFill>
                <a:srgbClr val="C55A11"/>
              </a:solidFill>
              <a:prstDash val="solid"/>
              <a:miter lim="800000"/>
              <a:headEnd len="sm" w="sm" type="none"/>
              <a:tailEnd len="sm" w="sm" type="none"/>
            </a:ln>
          </p:spPr>
        </p:cxnSp>
        <p:sp>
          <p:nvSpPr>
            <p:cNvPr id="150" name="Google Shape;150;p1"/>
            <p:cNvSpPr txBox="1"/>
            <p:nvPr/>
          </p:nvSpPr>
          <p:spPr>
            <a:xfrm>
              <a:off x="2235346" y="5449986"/>
              <a:ext cx="1546354" cy="51296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lang="ja-JP" sz="1600">
                  <a:solidFill>
                    <a:schemeClr val="dk1"/>
                  </a:solidFill>
                  <a:latin typeface="Meiryo"/>
                  <a:ea typeface="Meiryo"/>
                  <a:cs typeface="Meiryo"/>
                  <a:sym typeface="Meiryo"/>
                </a:rPr>
                <a:t>50%</a:t>
              </a:r>
              <a:endParaRPr/>
            </a:p>
            <a:p>
              <a:pPr indent="0" lvl="0" marL="0" marR="0" rtl="0" algn="ctr">
                <a:lnSpc>
                  <a:spcPct val="100000"/>
                </a:lnSpc>
                <a:spcBef>
                  <a:spcPts val="0"/>
                </a:spcBef>
                <a:spcAft>
                  <a:spcPts val="0"/>
                </a:spcAft>
                <a:buNone/>
              </a:pPr>
              <a:r>
                <a:rPr b="1" lang="ja-JP" sz="1600">
                  <a:solidFill>
                    <a:schemeClr val="dk1"/>
                  </a:solidFill>
                  <a:latin typeface="Meiryo"/>
                  <a:ea typeface="Meiryo"/>
                  <a:cs typeface="Meiryo"/>
                  <a:sym typeface="Meiryo"/>
                </a:rPr>
                <a:t>（大声あり）</a:t>
              </a:r>
              <a:endParaRPr b="1" sz="1600">
                <a:solidFill>
                  <a:schemeClr val="dk1"/>
                </a:solidFill>
                <a:latin typeface="Meiryo"/>
                <a:ea typeface="Meiryo"/>
                <a:cs typeface="Meiryo"/>
                <a:sym typeface="Meiryo"/>
              </a:endParaRPr>
            </a:p>
          </p:txBody>
        </p:sp>
        <p:sp>
          <p:nvSpPr>
            <p:cNvPr id="151" name="Google Shape;151;p1"/>
            <p:cNvSpPr/>
            <p:nvPr/>
          </p:nvSpPr>
          <p:spPr>
            <a:xfrm>
              <a:off x="1859277" y="5549898"/>
              <a:ext cx="288000" cy="254191"/>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2" name="Google Shape;152;p1"/>
            <p:cNvSpPr txBox="1"/>
            <p:nvPr/>
          </p:nvSpPr>
          <p:spPr>
            <a:xfrm>
              <a:off x="4125036" y="5426404"/>
              <a:ext cx="2797219" cy="502702"/>
            </a:xfrm>
            <a:prstGeom prst="rect">
              <a:avLst/>
            </a:prstGeom>
            <a:noFill/>
            <a:ln>
              <a:noFill/>
            </a:ln>
          </p:spPr>
          <p:txBody>
            <a:bodyPr anchorCtr="0" anchor="t" bIns="45700" lIns="91425" spcFirstLastPara="1" rIns="91425" wrap="square" tIns="45700">
              <a:spAutoFit/>
            </a:bodyPr>
            <a:lstStyle/>
            <a:p>
              <a:pPr indent="0" lvl="0" marL="0" marR="0" rtl="0" algn="ctr">
                <a:lnSpc>
                  <a:spcPct val="114285"/>
                </a:lnSpc>
                <a:spcBef>
                  <a:spcPts val="0"/>
                </a:spcBef>
                <a:spcAft>
                  <a:spcPts val="0"/>
                </a:spcAft>
                <a:buNone/>
              </a:pPr>
              <a:r>
                <a:rPr b="1" lang="ja-JP" sz="1400">
                  <a:solidFill>
                    <a:schemeClr val="dk1"/>
                  </a:solidFill>
                  <a:latin typeface="Meiryo"/>
                  <a:ea typeface="Meiryo"/>
                  <a:cs typeface="Meiryo"/>
                  <a:sym typeface="Meiryo"/>
                </a:rPr>
                <a:t>十分な人と人との間隔</a:t>
              </a:r>
              <a:endParaRPr/>
            </a:p>
            <a:p>
              <a:pPr indent="0" lvl="0" marL="0" marR="0" rtl="0" algn="ctr">
                <a:lnSpc>
                  <a:spcPct val="114285"/>
                </a:lnSpc>
                <a:spcBef>
                  <a:spcPts val="0"/>
                </a:spcBef>
                <a:spcAft>
                  <a:spcPts val="0"/>
                </a:spcAft>
                <a:buNone/>
              </a:pPr>
              <a:r>
                <a:rPr b="1" lang="ja-JP" sz="1400">
                  <a:solidFill>
                    <a:schemeClr val="dk1"/>
                  </a:solidFill>
                  <a:latin typeface="Meiryo"/>
                  <a:ea typeface="Meiryo"/>
                  <a:cs typeface="Meiryo"/>
                  <a:sym typeface="Meiryo"/>
                </a:rPr>
                <a:t>（できるだけ２ｍ、最低１ｍ）</a:t>
              </a:r>
              <a:endParaRPr/>
            </a:p>
          </p:txBody>
        </p:sp>
        <p:sp>
          <p:nvSpPr>
            <p:cNvPr id="153" name="Google Shape;153;p1"/>
            <p:cNvSpPr/>
            <p:nvPr/>
          </p:nvSpPr>
          <p:spPr>
            <a:xfrm>
              <a:off x="4007850" y="5539189"/>
              <a:ext cx="288000" cy="254191"/>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54" name="Google Shape;154;p1"/>
          <p:cNvSpPr txBox="1"/>
          <p:nvPr/>
        </p:nvSpPr>
        <p:spPr>
          <a:xfrm>
            <a:off x="3260612" y="6789923"/>
            <a:ext cx="727290" cy="297517"/>
          </a:xfrm>
          <a:prstGeom prst="rect">
            <a:avLst/>
          </a:prstGeom>
          <a:noFill/>
          <a:ln>
            <a:noFill/>
          </a:ln>
        </p:spPr>
        <p:txBody>
          <a:bodyPr anchorCtr="0" anchor="t" bIns="45700" lIns="91425" spcFirstLastPara="1" rIns="91425" wrap="square" tIns="45700">
            <a:spAutoFit/>
          </a:bodyPr>
          <a:lstStyle/>
          <a:p>
            <a:pPr indent="0" lvl="0" marL="0" marR="0" rtl="0" algn="ctr">
              <a:lnSpc>
                <a:spcPct val="133333"/>
              </a:lnSpc>
              <a:spcBef>
                <a:spcPts val="0"/>
              </a:spcBef>
              <a:spcAft>
                <a:spcPts val="0"/>
              </a:spcAft>
              <a:buNone/>
            </a:pPr>
            <a:r>
              <a:rPr b="1" lang="ja-JP" sz="1200">
                <a:solidFill>
                  <a:schemeClr val="dk1"/>
                </a:solidFill>
                <a:latin typeface="Meiryo"/>
                <a:ea typeface="Meiryo"/>
                <a:cs typeface="Meiryo"/>
                <a:sym typeface="Meiryo"/>
              </a:rPr>
              <a:t>（※）</a:t>
            </a:r>
            <a:endParaRPr b="1" sz="1200">
              <a:solidFill>
                <a:schemeClr val="dk1"/>
              </a:solidFill>
              <a:latin typeface="Meiryo"/>
              <a:ea typeface="Meiryo"/>
              <a:cs typeface="Meiryo"/>
              <a:sym typeface="Meiryo"/>
            </a:endParaRPr>
          </a:p>
        </p:txBody>
      </p:sp>
      <p:sp>
        <p:nvSpPr>
          <p:cNvPr id="155" name="Google Shape;155;p1"/>
          <p:cNvSpPr txBox="1"/>
          <p:nvPr/>
        </p:nvSpPr>
        <p:spPr>
          <a:xfrm>
            <a:off x="3254736" y="6101300"/>
            <a:ext cx="727290" cy="297517"/>
          </a:xfrm>
          <a:prstGeom prst="rect">
            <a:avLst/>
          </a:prstGeom>
          <a:noFill/>
          <a:ln>
            <a:noFill/>
          </a:ln>
        </p:spPr>
        <p:txBody>
          <a:bodyPr anchorCtr="0" anchor="t" bIns="45700" lIns="91425" spcFirstLastPara="1" rIns="91425" wrap="square" tIns="45700">
            <a:spAutoFit/>
          </a:bodyPr>
          <a:lstStyle/>
          <a:p>
            <a:pPr indent="0" lvl="0" marL="0" marR="0" rtl="0" algn="ctr">
              <a:lnSpc>
                <a:spcPct val="133333"/>
              </a:lnSpc>
              <a:spcBef>
                <a:spcPts val="0"/>
              </a:spcBef>
              <a:spcAft>
                <a:spcPts val="0"/>
              </a:spcAft>
              <a:buNone/>
            </a:pPr>
            <a:r>
              <a:rPr b="1" lang="ja-JP" sz="1200">
                <a:solidFill>
                  <a:schemeClr val="dk1"/>
                </a:solidFill>
                <a:latin typeface="Meiryo"/>
                <a:ea typeface="Meiryo"/>
                <a:cs typeface="Meiryo"/>
                <a:sym typeface="Meiryo"/>
              </a:rPr>
              <a:t>（※）</a:t>
            </a:r>
            <a:endParaRPr b="1" sz="1200">
              <a:solidFill>
                <a:schemeClr val="dk1"/>
              </a:solidFill>
              <a:latin typeface="Meiryo"/>
              <a:ea typeface="Meiryo"/>
              <a:cs typeface="Meiryo"/>
              <a:sym typeface="Meiryo"/>
            </a:endParaRPr>
          </a:p>
        </p:txBody>
      </p:sp>
      <p:cxnSp>
        <p:nvCxnSpPr>
          <p:cNvPr id="156" name="Google Shape;156;p1"/>
          <p:cNvCxnSpPr/>
          <p:nvPr/>
        </p:nvCxnSpPr>
        <p:spPr>
          <a:xfrm>
            <a:off x="3863836" y="6068497"/>
            <a:ext cx="17402" cy="1359477"/>
          </a:xfrm>
          <a:prstGeom prst="straightConnector1">
            <a:avLst/>
          </a:prstGeom>
          <a:noFill/>
          <a:ln cap="flat" cmpd="sng" w="76200">
            <a:solidFill>
              <a:srgbClr val="C55A11"/>
            </a:solidFill>
            <a:prstDash val="solid"/>
            <a:miter lim="800000"/>
            <a:headEnd len="sm" w="sm" type="none"/>
            <a:tailEnd len="sm" w="sm" type="none"/>
          </a:ln>
        </p:spPr>
      </p:cxnSp>
      <p:sp>
        <p:nvSpPr>
          <p:cNvPr id="157" name="Google Shape;157;p1"/>
          <p:cNvSpPr txBox="1"/>
          <p:nvPr/>
        </p:nvSpPr>
        <p:spPr>
          <a:xfrm>
            <a:off x="5080656" y="7382477"/>
            <a:ext cx="666072" cy="297517"/>
          </a:xfrm>
          <a:prstGeom prst="rect">
            <a:avLst/>
          </a:prstGeom>
          <a:noFill/>
          <a:ln>
            <a:noFill/>
          </a:ln>
        </p:spPr>
        <p:txBody>
          <a:bodyPr anchorCtr="0" anchor="t" bIns="45700" lIns="91425" spcFirstLastPara="1" rIns="91425" wrap="square" tIns="45700">
            <a:spAutoFit/>
          </a:bodyPr>
          <a:lstStyle/>
          <a:p>
            <a:pPr indent="0" lvl="0" marL="0" marR="0" rtl="0" algn="l">
              <a:lnSpc>
                <a:spcPct val="133333"/>
              </a:lnSpc>
              <a:spcBef>
                <a:spcPts val="0"/>
              </a:spcBef>
              <a:spcAft>
                <a:spcPts val="0"/>
              </a:spcAft>
              <a:buNone/>
            </a:pPr>
            <a:r>
              <a:rPr b="1" lang="ja-JP" sz="1200">
                <a:solidFill>
                  <a:schemeClr val="dk1"/>
                </a:solidFill>
                <a:latin typeface="Meiryo"/>
                <a:ea typeface="Meiryo"/>
                <a:cs typeface="Meiryo"/>
                <a:sym typeface="Meiryo"/>
              </a:rPr>
              <a:t>ー</a:t>
            </a:r>
            <a:endParaRPr b="1" sz="1200">
              <a:solidFill>
                <a:schemeClr val="dk1"/>
              </a:solidFill>
              <a:latin typeface="Meiryo"/>
              <a:ea typeface="Meiryo"/>
              <a:cs typeface="Meiryo"/>
              <a:sym typeface="Meiryo"/>
            </a:endParaRPr>
          </a:p>
        </p:txBody>
      </p:sp>
      <p:grpSp>
        <p:nvGrpSpPr>
          <p:cNvPr id="158" name="Google Shape;158;p1"/>
          <p:cNvGrpSpPr/>
          <p:nvPr/>
        </p:nvGrpSpPr>
        <p:grpSpPr>
          <a:xfrm>
            <a:off x="234267" y="7949553"/>
            <a:ext cx="6458043" cy="421416"/>
            <a:chOff x="193171" y="7714774"/>
            <a:chExt cx="6458043" cy="421416"/>
          </a:xfrm>
        </p:grpSpPr>
        <p:grpSp>
          <p:nvGrpSpPr>
            <p:cNvPr id="159" name="Google Shape;159;p1"/>
            <p:cNvGrpSpPr/>
            <p:nvPr/>
          </p:nvGrpSpPr>
          <p:grpSpPr>
            <a:xfrm>
              <a:off x="193171" y="7714774"/>
              <a:ext cx="6458043" cy="421416"/>
              <a:chOff x="185556" y="3407740"/>
              <a:chExt cx="6458043" cy="579526"/>
            </a:xfrm>
          </p:grpSpPr>
          <p:sp>
            <p:nvSpPr>
              <p:cNvPr id="160" name="Google Shape;160;p1"/>
              <p:cNvSpPr/>
              <p:nvPr/>
            </p:nvSpPr>
            <p:spPr>
              <a:xfrm>
                <a:off x="185556" y="3407740"/>
                <a:ext cx="1355487" cy="579526"/>
              </a:xfrm>
              <a:prstGeom prst="roundRect">
                <a:avLst>
                  <a:gd fmla="val 17786" name="adj"/>
                </a:avLst>
              </a:prstGeom>
              <a:solidFill>
                <a:srgbClr val="FDF3E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lang="ja-JP" sz="1600">
                    <a:solidFill>
                      <a:schemeClr val="dk1"/>
                    </a:solidFill>
                    <a:latin typeface="Meiryo"/>
                    <a:ea typeface="Meiryo"/>
                    <a:cs typeface="Meiryo"/>
                    <a:sym typeface="Meiryo"/>
                  </a:rPr>
                  <a:t>参加人数</a:t>
                </a:r>
                <a:endParaRPr b="1" sz="1600">
                  <a:solidFill>
                    <a:schemeClr val="dk1"/>
                  </a:solidFill>
                  <a:latin typeface="Meiryo"/>
                  <a:ea typeface="Meiryo"/>
                  <a:cs typeface="Meiryo"/>
                  <a:sym typeface="Meiryo"/>
                </a:endParaRPr>
              </a:p>
            </p:txBody>
          </p:sp>
          <p:sp>
            <p:nvSpPr>
              <p:cNvPr id="161" name="Google Shape;161;p1"/>
              <p:cNvSpPr/>
              <p:nvPr/>
            </p:nvSpPr>
            <p:spPr>
              <a:xfrm>
                <a:off x="1658081" y="3410726"/>
                <a:ext cx="4985518" cy="576540"/>
              </a:xfrm>
              <a:prstGeom prst="roundRect">
                <a:avLst>
                  <a:gd fmla="val 18601" name="adj"/>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grpSp>
        <p:sp>
          <p:nvSpPr>
            <p:cNvPr id="162" name="Google Shape;162;p1"/>
            <p:cNvSpPr txBox="1"/>
            <p:nvPr/>
          </p:nvSpPr>
          <p:spPr>
            <a:xfrm>
              <a:off x="3401015" y="7771830"/>
              <a:ext cx="1347494" cy="297517"/>
            </a:xfrm>
            <a:prstGeom prst="rect">
              <a:avLst/>
            </a:prstGeom>
            <a:noFill/>
            <a:ln>
              <a:noFill/>
            </a:ln>
          </p:spPr>
          <p:txBody>
            <a:bodyPr anchorCtr="0" anchor="t" bIns="45700" lIns="91425" spcFirstLastPara="1" rIns="91425" wrap="square" tIns="45700">
              <a:spAutoFit/>
            </a:bodyPr>
            <a:lstStyle/>
            <a:p>
              <a:pPr indent="0" lvl="0" marL="0" marR="0" rtl="0" algn="l">
                <a:lnSpc>
                  <a:spcPct val="133333"/>
                </a:lnSpc>
                <a:spcBef>
                  <a:spcPts val="0"/>
                </a:spcBef>
                <a:spcAft>
                  <a:spcPts val="0"/>
                </a:spcAft>
                <a:buNone/>
              </a:pPr>
              <a:r>
                <a:rPr b="1" lang="ja-JP" sz="1200">
                  <a:solidFill>
                    <a:schemeClr val="dk1"/>
                  </a:solidFill>
                  <a:latin typeface="Meiryo"/>
                  <a:ea typeface="Meiryo"/>
                  <a:cs typeface="Meiryo"/>
                  <a:sym typeface="Meiryo"/>
                </a:rPr>
                <a:t>　　 170人</a:t>
              </a:r>
              <a:endParaRPr b="1" sz="1200">
                <a:solidFill>
                  <a:schemeClr val="dk1"/>
                </a:solidFill>
                <a:latin typeface="Meiryo"/>
                <a:ea typeface="Meiryo"/>
                <a:cs typeface="Meiryo"/>
                <a:sym typeface="Meiryo"/>
              </a:endParaRPr>
            </a:p>
          </p:txBody>
        </p:sp>
      </p:grpSp>
      <p:grpSp>
        <p:nvGrpSpPr>
          <p:cNvPr id="163" name="Google Shape;163;p1"/>
          <p:cNvGrpSpPr/>
          <p:nvPr/>
        </p:nvGrpSpPr>
        <p:grpSpPr>
          <a:xfrm>
            <a:off x="231578" y="7470649"/>
            <a:ext cx="6458043" cy="440256"/>
            <a:chOff x="180208" y="7267678"/>
            <a:chExt cx="6458043" cy="440256"/>
          </a:xfrm>
        </p:grpSpPr>
        <p:grpSp>
          <p:nvGrpSpPr>
            <p:cNvPr id="164" name="Google Shape;164;p1"/>
            <p:cNvGrpSpPr/>
            <p:nvPr/>
          </p:nvGrpSpPr>
          <p:grpSpPr>
            <a:xfrm>
              <a:off x="180208" y="7267678"/>
              <a:ext cx="6458043" cy="440256"/>
              <a:chOff x="185556" y="3407740"/>
              <a:chExt cx="6458043" cy="596262"/>
            </a:xfrm>
          </p:grpSpPr>
          <p:sp>
            <p:nvSpPr>
              <p:cNvPr id="165" name="Google Shape;165;p1"/>
              <p:cNvSpPr/>
              <p:nvPr/>
            </p:nvSpPr>
            <p:spPr>
              <a:xfrm>
                <a:off x="185556" y="3407740"/>
                <a:ext cx="1355487" cy="579526"/>
              </a:xfrm>
              <a:prstGeom prst="roundRect">
                <a:avLst>
                  <a:gd fmla="val 17786" name="adj"/>
                </a:avLst>
              </a:prstGeom>
              <a:solidFill>
                <a:srgbClr val="FDF3E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lang="ja-JP" sz="1600">
                    <a:solidFill>
                      <a:schemeClr val="dk1"/>
                    </a:solidFill>
                    <a:latin typeface="Meiryo"/>
                    <a:ea typeface="Meiryo"/>
                    <a:cs typeface="Meiryo"/>
                    <a:sym typeface="Meiryo"/>
                  </a:rPr>
                  <a:t>収容人数</a:t>
                </a:r>
                <a:endParaRPr b="1" sz="1600">
                  <a:solidFill>
                    <a:schemeClr val="dk1"/>
                  </a:solidFill>
                  <a:latin typeface="Meiryo"/>
                  <a:ea typeface="Meiryo"/>
                  <a:cs typeface="Meiryo"/>
                  <a:sym typeface="Meiryo"/>
                </a:endParaRPr>
              </a:p>
            </p:txBody>
          </p:sp>
          <p:sp>
            <p:nvSpPr>
              <p:cNvPr id="166" name="Google Shape;166;p1"/>
              <p:cNvSpPr/>
              <p:nvPr/>
            </p:nvSpPr>
            <p:spPr>
              <a:xfrm>
                <a:off x="1658081" y="3427462"/>
                <a:ext cx="4985518" cy="576540"/>
              </a:xfrm>
              <a:prstGeom prst="roundRect">
                <a:avLst>
                  <a:gd fmla="val 18601" name="adj"/>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grpSp>
        <p:sp>
          <p:nvSpPr>
            <p:cNvPr id="167" name="Google Shape;167;p1"/>
            <p:cNvSpPr txBox="1"/>
            <p:nvPr/>
          </p:nvSpPr>
          <p:spPr>
            <a:xfrm>
              <a:off x="2156602" y="7379171"/>
              <a:ext cx="2238586" cy="297517"/>
            </a:xfrm>
            <a:prstGeom prst="rect">
              <a:avLst/>
            </a:prstGeom>
            <a:noFill/>
            <a:ln>
              <a:noFill/>
            </a:ln>
          </p:spPr>
          <p:txBody>
            <a:bodyPr anchorCtr="0" anchor="t" bIns="45700" lIns="91425" spcFirstLastPara="1" rIns="91425" wrap="square" tIns="45700">
              <a:spAutoFit/>
            </a:bodyPr>
            <a:lstStyle/>
            <a:p>
              <a:pPr indent="0" lvl="0" marL="0" marR="0" rtl="0" algn="l">
                <a:lnSpc>
                  <a:spcPct val="133333"/>
                </a:lnSpc>
                <a:spcBef>
                  <a:spcPts val="0"/>
                </a:spcBef>
                <a:spcAft>
                  <a:spcPts val="0"/>
                </a:spcAft>
                <a:buNone/>
              </a:pPr>
              <a:r>
                <a:rPr b="1" lang="ja-JP" sz="1200">
                  <a:solidFill>
                    <a:schemeClr val="dk1"/>
                  </a:solidFill>
                  <a:latin typeface="Meiryo"/>
                  <a:ea typeface="Meiryo"/>
                  <a:cs typeface="Meiryo"/>
                  <a:sym typeface="Meiryo"/>
                </a:rPr>
                <a:t>収容定員あり　　　    170人</a:t>
              </a:r>
              <a:endParaRPr b="1" sz="1200">
                <a:solidFill>
                  <a:schemeClr val="dk1"/>
                </a:solidFill>
                <a:latin typeface="Meiryo"/>
                <a:ea typeface="Meiryo"/>
                <a:cs typeface="Meiryo"/>
                <a:sym typeface="Meiryo"/>
              </a:endParaRPr>
            </a:p>
          </p:txBody>
        </p:sp>
      </p:grpSp>
      <p:sp>
        <p:nvSpPr>
          <p:cNvPr id="168" name="Google Shape;168;p1"/>
          <p:cNvSpPr/>
          <p:nvPr/>
        </p:nvSpPr>
        <p:spPr>
          <a:xfrm>
            <a:off x="1861145" y="7583204"/>
            <a:ext cx="288000" cy="254191"/>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9" name="Google Shape;169;p1"/>
          <p:cNvSpPr/>
          <p:nvPr/>
        </p:nvSpPr>
        <p:spPr>
          <a:xfrm>
            <a:off x="4629597" y="7556742"/>
            <a:ext cx="288000" cy="254191"/>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0" name="Google Shape;170;p1"/>
          <p:cNvSpPr txBox="1"/>
          <p:nvPr/>
        </p:nvSpPr>
        <p:spPr>
          <a:xfrm>
            <a:off x="5042538" y="7544767"/>
            <a:ext cx="1733689" cy="297517"/>
          </a:xfrm>
          <a:prstGeom prst="rect">
            <a:avLst/>
          </a:prstGeom>
          <a:noFill/>
          <a:ln>
            <a:noFill/>
          </a:ln>
        </p:spPr>
        <p:txBody>
          <a:bodyPr anchorCtr="0" anchor="t" bIns="45700" lIns="91425" spcFirstLastPara="1" rIns="91425" wrap="square" tIns="45700">
            <a:spAutoFit/>
          </a:bodyPr>
          <a:lstStyle/>
          <a:p>
            <a:pPr indent="0" lvl="0" marL="0" marR="0" rtl="0" algn="l">
              <a:lnSpc>
                <a:spcPct val="133333"/>
              </a:lnSpc>
              <a:spcBef>
                <a:spcPts val="0"/>
              </a:spcBef>
              <a:spcAft>
                <a:spcPts val="0"/>
              </a:spcAft>
              <a:buNone/>
            </a:pPr>
            <a:r>
              <a:rPr b="1" lang="ja-JP" sz="1200">
                <a:solidFill>
                  <a:schemeClr val="dk1"/>
                </a:solidFill>
                <a:latin typeface="Meiryo"/>
                <a:ea typeface="Meiryo"/>
                <a:cs typeface="Meiryo"/>
                <a:sym typeface="Meiryo"/>
              </a:rPr>
              <a:t>収容定員なし　　　</a:t>
            </a:r>
            <a:endParaRPr b="1" sz="1200">
              <a:solidFill>
                <a:schemeClr val="dk1"/>
              </a:solidFill>
              <a:latin typeface="Meiryo"/>
              <a:ea typeface="Meiryo"/>
              <a:cs typeface="Meiryo"/>
              <a:sym typeface="Meiryo"/>
            </a:endParaRPr>
          </a:p>
        </p:txBody>
      </p:sp>
      <p:sp>
        <p:nvSpPr>
          <p:cNvPr id="171" name="Google Shape;171;p1"/>
          <p:cNvSpPr txBox="1"/>
          <p:nvPr/>
        </p:nvSpPr>
        <p:spPr>
          <a:xfrm>
            <a:off x="1704103" y="2250367"/>
            <a:ext cx="4967636"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ja-JP" sz="1800">
                <a:solidFill>
                  <a:schemeClr val="dk1"/>
                </a:solidFill>
                <a:latin typeface="Calibri"/>
                <a:ea typeface="Calibri"/>
                <a:cs typeface="Calibri"/>
                <a:sym typeface="Calibri"/>
              </a:rPr>
              <a:t>ガガガSP / 炙りなタウン/ナードマグネット</a:t>
            </a:r>
            <a:endParaRPr/>
          </a:p>
        </p:txBody>
      </p:sp>
      <p:sp>
        <p:nvSpPr>
          <p:cNvPr id="172" name="Google Shape;172;p1"/>
          <p:cNvSpPr txBox="1"/>
          <p:nvPr/>
        </p:nvSpPr>
        <p:spPr>
          <a:xfrm>
            <a:off x="3774687" y="493957"/>
            <a:ext cx="3197614"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ja-JP" sz="1600">
                <a:solidFill>
                  <a:schemeClr val="dk1"/>
                </a:solidFill>
                <a:latin typeface="Meiryo"/>
                <a:ea typeface="Meiryo"/>
                <a:cs typeface="Meiryo"/>
                <a:sym typeface="Meiryo"/>
              </a:rPr>
              <a:t>【第６版（令和４年７月版）】</a:t>
            </a:r>
            <a:endParaRPr b="1" sz="1600">
              <a:solidFill>
                <a:schemeClr val="dk1"/>
              </a:solidFill>
              <a:latin typeface="Meiryo"/>
              <a:ea typeface="Meiryo"/>
              <a:cs typeface="Meiryo"/>
              <a:sym typeface="Meiryo"/>
            </a:endParaRPr>
          </a:p>
        </p:txBody>
      </p:sp>
      <p:sp>
        <p:nvSpPr>
          <p:cNvPr id="173" name="Google Shape;173;p1"/>
          <p:cNvSpPr txBox="1"/>
          <p:nvPr/>
        </p:nvSpPr>
        <p:spPr>
          <a:xfrm>
            <a:off x="3936469" y="6182633"/>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174" name="Google Shape;174;p1"/>
          <p:cNvSpPr txBox="1"/>
          <p:nvPr/>
        </p:nvSpPr>
        <p:spPr>
          <a:xfrm>
            <a:off x="1772145" y="6121560"/>
            <a:ext cx="4668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175" name="Google Shape;175;p1"/>
          <p:cNvSpPr txBox="1"/>
          <p:nvPr/>
        </p:nvSpPr>
        <p:spPr>
          <a:xfrm>
            <a:off x="1772150" y="7490320"/>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
          <p:cNvSpPr/>
          <p:nvPr/>
        </p:nvSpPr>
        <p:spPr>
          <a:xfrm>
            <a:off x="134480" y="2271878"/>
            <a:ext cx="6608092" cy="7634122"/>
          </a:xfrm>
          <a:prstGeom prst="rect">
            <a:avLst/>
          </a:prstGeom>
          <a:solidFill>
            <a:srgbClr val="C55A1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grpSp>
        <p:nvGrpSpPr>
          <p:cNvPr id="181" name="Google Shape;181;p2"/>
          <p:cNvGrpSpPr/>
          <p:nvPr/>
        </p:nvGrpSpPr>
        <p:grpSpPr>
          <a:xfrm>
            <a:off x="127039" y="809094"/>
            <a:ext cx="6608092" cy="1425503"/>
            <a:chOff x="124955" y="1254625"/>
            <a:chExt cx="6608092" cy="915366"/>
          </a:xfrm>
        </p:grpSpPr>
        <p:sp>
          <p:nvSpPr>
            <p:cNvPr id="182" name="Google Shape;182;p2"/>
            <p:cNvSpPr/>
            <p:nvPr/>
          </p:nvSpPr>
          <p:spPr>
            <a:xfrm>
              <a:off x="124955" y="1254625"/>
              <a:ext cx="6608092" cy="915366"/>
            </a:xfrm>
            <a:prstGeom prst="rect">
              <a:avLst/>
            </a:prstGeom>
            <a:solidFill>
              <a:srgbClr val="C55A1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183" name="Google Shape;183;p2"/>
            <p:cNvSpPr/>
            <p:nvPr/>
          </p:nvSpPr>
          <p:spPr>
            <a:xfrm>
              <a:off x="1426291" y="1308383"/>
              <a:ext cx="5245730" cy="807850"/>
            </a:xfrm>
            <a:prstGeom prst="roundRect">
              <a:avLst>
                <a:gd fmla="val 16667" name="adj"/>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184" name="Google Shape;184;p2"/>
            <p:cNvSpPr txBox="1"/>
            <p:nvPr/>
          </p:nvSpPr>
          <p:spPr>
            <a:xfrm>
              <a:off x="233416" y="1527154"/>
              <a:ext cx="1084414" cy="405150"/>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300"/>
                <a:buFont typeface="Calibri"/>
                <a:buNone/>
              </a:pPr>
              <a:r>
                <a:t/>
              </a:r>
              <a:endParaRPr b="1" i="0" sz="300" u="none" cap="none" strike="noStrike">
                <a:solidFill>
                  <a:schemeClr val="lt1"/>
                </a:solidFill>
                <a:latin typeface="Meiryo"/>
                <a:ea typeface="Meiryo"/>
                <a:cs typeface="Meiryo"/>
                <a:sym typeface="Meiryo"/>
              </a:endParaRPr>
            </a:p>
            <a:p>
              <a:pPr indent="0" lvl="0" marL="0" marR="0" rtl="0" algn="l">
                <a:lnSpc>
                  <a:spcPct val="100000"/>
                </a:lnSpc>
                <a:spcBef>
                  <a:spcPts val="0"/>
                </a:spcBef>
                <a:spcAft>
                  <a:spcPts val="0"/>
                </a:spcAft>
                <a:buClr>
                  <a:schemeClr val="lt1"/>
                </a:buClr>
                <a:buSzPts val="1600"/>
                <a:buFont typeface="Meiryo"/>
                <a:buNone/>
              </a:pPr>
              <a:r>
                <a:rPr b="1" i="0" lang="ja-JP" sz="1600" u="none" cap="none" strike="noStrike">
                  <a:solidFill>
                    <a:schemeClr val="lt1"/>
                  </a:solidFill>
                  <a:latin typeface="Meiryo"/>
                  <a:ea typeface="Meiryo"/>
                  <a:cs typeface="Meiryo"/>
                  <a:sym typeface="Meiryo"/>
                </a:rPr>
                <a:t> 基本的な</a:t>
              </a:r>
              <a:endParaRPr b="1" i="0" sz="1600" u="none" cap="none" strike="noStrike">
                <a:solidFill>
                  <a:schemeClr val="lt1"/>
                </a:solidFill>
                <a:latin typeface="Meiryo"/>
                <a:ea typeface="Meiryo"/>
                <a:cs typeface="Meiryo"/>
                <a:sym typeface="Meiryo"/>
              </a:endParaRPr>
            </a:p>
            <a:p>
              <a:pPr indent="0" lvl="0" marL="0" marR="0" rtl="0" algn="l">
                <a:lnSpc>
                  <a:spcPct val="100000"/>
                </a:lnSpc>
                <a:spcBef>
                  <a:spcPts val="0"/>
                </a:spcBef>
                <a:spcAft>
                  <a:spcPts val="0"/>
                </a:spcAft>
                <a:buClr>
                  <a:schemeClr val="lt1"/>
                </a:buClr>
                <a:buSzPts val="1600"/>
                <a:buFont typeface="Meiryo"/>
                <a:buNone/>
              </a:pPr>
              <a:r>
                <a:rPr b="1" i="0" lang="ja-JP" sz="1600" u="none" cap="none" strike="noStrike">
                  <a:solidFill>
                    <a:schemeClr val="lt1"/>
                  </a:solidFill>
                  <a:latin typeface="Meiryo"/>
                  <a:ea typeface="Meiryo"/>
                  <a:cs typeface="Meiryo"/>
                  <a:sym typeface="Meiryo"/>
                </a:rPr>
                <a:t> 感染防止</a:t>
              </a:r>
              <a:endParaRPr/>
            </a:p>
          </p:txBody>
        </p:sp>
        <p:sp>
          <p:nvSpPr>
            <p:cNvPr id="185" name="Google Shape;185;p2"/>
            <p:cNvSpPr txBox="1"/>
            <p:nvPr/>
          </p:nvSpPr>
          <p:spPr>
            <a:xfrm>
              <a:off x="1439939" y="1409381"/>
              <a:ext cx="5217909" cy="6301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Meiryo"/>
                <a:buNone/>
              </a:pPr>
              <a:r>
                <a:rPr b="1" lang="ja-JP" sz="1600">
                  <a:solidFill>
                    <a:schemeClr val="dk1"/>
                  </a:solidFill>
                  <a:latin typeface="Meiryo"/>
                  <a:ea typeface="Meiryo"/>
                  <a:cs typeface="Meiryo"/>
                  <a:sym typeface="Meiryo"/>
                </a:rPr>
                <a:t>イベント開催時には、</a:t>
              </a:r>
              <a:r>
                <a:rPr b="1" i="0" lang="ja-JP" sz="1600" u="none" cap="none" strike="noStrike">
                  <a:solidFill>
                    <a:schemeClr val="dk1"/>
                  </a:solidFill>
                  <a:latin typeface="Meiryo"/>
                  <a:ea typeface="Meiryo"/>
                  <a:cs typeface="Meiryo"/>
                  <a:sym typeface="Meiryo"/>
                </a:rPr>
                <a:t>下記の項目（イベント開催時の必要な感染防止策）を満たすことが必要です。</a:t>
              </a:r>
              <a:endParaRPr b="1" i="0" sz="1600" u="none" cap="none" strike="noStrike">
                <a:solidFill>
                  <a:schemeClr val="dk1"/>
                </a:solidFill>
                <a:latin typeface="Meiryo"/>
                <a:ea typeface="Meiryo"/>
                <a:cs typeface="Meiryo"/>
                <a:sym typeface="Meiryo"/>
              </a:endParaRPr>
            </a:p>
            <a:p>
              <a:pPr indent="-180975" lvl="0" marL="180975" marR="0" rtl="0" algn="l">
                <a:spcBef>
                  <a:spcPts val="0"/>
                </a:spcBef>
                <a:spcAft>
                  <a:spcPts val="0"/>
                </a:spcAft>
                <a:buNone/>
              </a:pPr>
              <a:r>
                <a:rPr b="1" lang="ja-JP" sz="1200">
                  <a:solidFill>
                    <a:schemeClr val="dk1"/>
                  </a:solidFill>
                  <a:latin typeface="Meiryo"/>
                  <a:ea typeface="Meiryo"/>
                  <a:cs typeface="Meiryo"/>
                  <a:sym typeface="Meiryo"/>
                </a:rPr>
                <a:t>※5,000人超かつ収容率50％超のイベント開催時には、個別のイベントごとの具体的な対策を記載した「感染防止安全計画」の提出が必要です。</a:t>
              </a:r>
              <a:endParaRPr b="1" i="0" sz="1200" u="none" cap="none" strike="noStrike">
                <a:solidFill>
                  <a:schemeClr val="dk1"/>
                </a:solidFill>
                <a:latin typeface="Meiryo"/>
                <a:ea typeface="Meiryo"/>
                <a:cs typeface="Meiryo"/>
                <a:sym typeface="Meiryo"/>
              </a:endParaRPr>
            </a:p>
          </p:txBody>
        </p:sp>
      </p:grpSp>
      <p:grpSp>
        <p:nvGrpSpPr>
          <p:cNvPr id="186" name="Google Shape;186;p2"/>
          <p:cNvGrpSpPr/>
          <p:nvPr/>
        </p:nvGrpSpPr>
        <p:grpSpPr>
          <a:xfrm>
            <a:off x="-206197" y="51078"/>
            <a:ext cx="7565642" cy="523220"/>
            <a:chOff x="-206197" y="51078"/>
            <a:chExt cx="7565642" cy="523220"/>
          </a:xfrm>
        </p:grpSpPr>
        <p:sp>
          <p:nvSpPr>
            <p:cNvPr id="187" name="Google Shape;187;p2"/>
            <p:cNvSpPr txBox="1"/>
            <p:nvPr/>
          </p:nvSpPr>
          <p:spPr>
            <a:xfrm>
              <a:off x="-206197" y="51078"/>
              <a:ext cx="7565642" cy="52322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Meiryo"/>
                <a:buNone/>
              </a:pPr>
              <a:r>
                <a:rPr b="1" i="0" lang="ja-JP" sz="2800" u="none" cap="none" strike="noStrike">
                  <a:solidFill>
                    <a:schemeClr val="dk1"/>
                  </a:solidFill>
                  <a:latin typeface="Meiryo"/>
                  <a:ea typeface="Meiryo"/>
                  <a:cs typeface="Meiryo"/>
                  <a:sym typeface="Meiryo"/>
                </a:rPr>
                <a:t>感染防止策チェックリスト</a:t>
              </a:r>
              <a:endParaRPr b="1" i="0" sz="2400" u="none" cap="none" strike="noStrike">
                <a:solidFill>
                  <a:schemeClr val="dk1"/>
                </a:solidFill>
                <a:latin typeface="Meiryo"/>
                <a:ea typeface="Meiryo"/>
                <a:cs typeface="Meiryo"/>
                <a:sym typeface="Meiryo"/>
              </a:endParaRPr>
            </a:p>
          </p:txBody>
        </p:sp>
        <p:cxnSp>
          <p:nvCxnSpPr>
            <p:cNvPr id="188" name="Google Shape;188;p2"/>
            <p:cNvCxnSpPr/>
            <p:nvPr/>
          </p:nvCxnSpPr>
          <p:spPr>
            <a:xfrm>
              <a:off x="166000" y="455619"/>
              <a:ext cx="6576572" cy="0"/>
            </a:xfrm>
            <a:prstGeom prst="straightConnector1">
              <a:avLst/>
            </a:prstGeom>
            <a:noFill/>
            <a:ln cap="flat" cmpd="sng" w="28575">
              <a:solidFill>
                <a:srgbClr val="C55A11"/>
              </a:solidFill>
              <a:prstDash val="solid"/>
              <a:miter lim="800000"/>
              <a:headEnd len="sm" w="sm" type="none"/>
              <a:tailEnd len="sm" w="sm" type="none"/>
            </a:ln>
          </p:spPr>
        </p:cxnSp>
      </p:grpSp>
      <p:grpSp>
        <p:nvGrpSpPr>
          <p:cNvPr id="189" name="Google Shape;189;p2"/>
          <p:cNvGrpSpPr/>
          <p:nvPr/>
        </p:nvGrpSpPr>
        <p:grpSpPr>
          <a:xfrm>
            <a:off x="327051" y="2199436"/>
            <a:ext cx="6408079" cy="4124236"/>
            <a:chOff x="247428" y="2065319"/>
            <a:chExt cx="6408079" cy="4124236"/>
          </a:xfrm>
        </p:grpSpPr>
        <p:sp>
          <p:nvSpPr>
            <p:cNvPr id="190" name="Google Shape;190;p2"/>
            <p:cNvSpPr/>
            <p:nvPr/>
          </p:nvSpPr>
          <p:spPr>
            <a:xfrm>
              <a:off x="1648903" y="2148739"/>
              <a:ext cx="5006604" cy="4040816"/>
            </a:xfrm>
            <a:prstGeom prst="roundRect">
              <a:avLst>
                <a:gd fmla="val 6117" name="adj"/>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191" name="Google Shape;191;p2"/>
            <p:cNvSpPr/>
            <p:nvPr/>
          </p:nvSpPr>
          <p:spPr>
            <a:xfrm>
              <a:off x="247428" y="2199147"/>
              <a:ext cx="1300216" cy="3960961"/>
            </a:xfrm>
            <a:prstGeom prst="roundRect">
              <a:avLst>
                <a:gd fmla="val 18295" name="adj"/>
              </a:avLst>
            </a:prstGeom>
            <a:solidFill>
              <a:srgbClr val="FDF3ED"/>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b="1" lang="ja-JP" sz="1600">
                  <a:solidFill>
                    <a:schemeClr val="dk1"/>
                  </a:solidFill>
                  <a:latin typeface="Meiryo"/>
                  <a:ea typeface="Meiryo"/>
                  <a:cs typeface="Meiryo"/>
                  <a:sym typeface="Meiryo"/>
                </a:rPr>
                <a:t>①飛沫の抑制（マスク着用や大声を出さないこと）の徹底</a:t>
              </a:r>
              <a:endParaRPr/>
            </a:p>
          </p:txBody>
        </p:sp>
        <p:sp>
          <p:nvSpPr>
            <p:cNvPr id="192" name="Google Shape;192;p2"/>
            <p:cNvSpPr/>
            <p:nvPr/>
          </p:nvSpPr>
          <p:spPr>
            <a:xfrm>
              <a:off x="1702769" y="2670867"/>
              <a:ext cx="231759" cy="238830"/>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93" name="Google Shape;193;p2"/>
            <p:cNvSpPr txBox="1"/>
            <p:nvPr/>
          </p:nvSpPr>
          <p:spPr>
            <a:xfrm>
              <a:off x="1983289" y="2065319"/>
              <a:ext cx="4659823" cy="3785652"/>
            </a:xfrm>
            <a:prstGeom prst="rect">
              <a:avLst/>
            </a:prstGeom>
            <a:noFill/>
            <a:ln>
              <a:noFill/>
            </a:ln>
          </p:spPr>
          <p:txBody>
            <a:bodyPr anchorCtr="0" anchor="b" bIns="45700" lIns="91425" spcFirstLastPara="1" rIns="91425" wrap="square" tIns="45700">
              <a:spAutoFit/>
            </a:bodyPr>
            <a:lstStyle/>
            <a:p>
              <a:pPr indent="0" lvl="0" marL="0" marR="0" rtl="0" algn="l">
                <a:lnSpc>
                  <a:spcPct val="123076"/>
                </a:lnSpc>
                <a:spcBef>
                  <a:spcPts val="0"/>
                </a:spcBef>
                <a:spcAft>
                  <a:spcPts val="0"/>
                </a:spcAft>
                <a:buNone/>
              </a:pPr>
              <a:r>
                <a:rPr b="1" lang="ja-JP" sz="1300">
                  <a:solidFill>
                    <a:schemeClr val="dk1"/>
                  </a:solidFill>
                  <a:latin typeface="Meiryo"/>
                  <a:ea typeface="Meiryo"/>
                  <a:cs typeface="Meiryo"/>
                  <a:sym typeface="Meiryo"/>
                </a:rPr>
                <a:t>【大声なしの場合】</a:t>
              </a:r>
              <a:endParaRPr/>
            </a:p>
            <a:p>
              <a:pPr indent="0" lvl="0" marL="0" marR="0" rtl="0" algn="l">
                <a:lnSpc>
                  <a:spcPct val="123076"/>
                </a:lnSpc>
                <a:spcBef>
                  <a:spcPts val="0"/>
                </a:spcBef>
                <a:spcAft>
                  <a:spcPts val="0"/>
                </a:spcAft>
                <a:buNone/>
              </a:pPr>
              <a:r>
                <a:rPr b="1" lang="ja-JP" sz="1300">
                  <a:solidFill>
                    <a:schemeClr val="dk1"/>
                  </a:solidFill>
                  <a:latin typeface="Meiryo"/>
                  <a:ea typeface="Meiryo"/>
                  <a:cs typeface="Meiryo"/>
                  <a:sym typeface="Meiryo"/>
                </a:rPr>
                <a:t>飛沫が発生するおそれのある行為を抑制するため、適切なマスク（不織布マスクを推奨。以下同じ。）の正しい着用（※１）や大声（※２）を出さないことを周知・徹底し、そうした行為をする者がいた場合には、個別に注意、退場処分等の措置を講じる。</a:t>
              </a:r>
              <a:endParaRPr b="1" sz="1300">
                <a:solidFill>
                  <a:schemeClr val="dk1"/>
                </a:solidFill>
                <a:latin typeface="Meiryo"/>
                <a:ea typeface="Meiryo"/>
                <a:cs typeface="Meiryo"/>
                <a:sym typeface="Meiryo"/>
              </a:endParaRPr>
            </a:p>
            <a:p>
              <a:pPr indent="0" lvl="0" marL="0" marR="0" rtl="0" algn="l">
                <a:spcBef>
                  <a:spcPts val="0"/>
                </a:spcBef>
                <a:spcAft>
                  <a:spcPts val="0"/>
                </a:spcAft>
                <a:buNone/>
              </a:pPr>
              <a:r>
                <a:rPr b="1" lang="ja-JP" sz="1000">
                  <a:solidFill>
                    <a:schemeClr val="dk1"/>
                  </a:solidFill>
                  <a:latin typeface="Meiryo"/>
                  <a:ea typeface="Meiryo"/>
                  <a:cs typeface="Meiryo"/>
                  <a:sym typeface="Meiryo"/>
                </a:rPr>
                <a:t>（※１）マスクの着用については、厚生労働省ＨＰ</a:t>
              </a:r>
              <a:r>
                <a:rPr b="1" lang="ja-JP" sz="1000" u="sng">
                  <a:solidFill>
                    <a:schemeClr val="dk1"/>
                  </a:solidFill>
                  <a:latin typeface="Meiryo"/>
                  <a:ea typeface="Meiryo"/>
                  <a:cs typeface="Meiryo"/>
                  <a:sym typeface="Meiryo"/>
                  <a:hlinkClick r:id="rId3">
                    <a:extLst>
                      <a:ext uri="{A12FA001-AC4F-418D-AE19-62706E023703}">
                        <ahyp:hlinkClr val="tx"/>
                      </a:ext>
                    </a:extLst>
                  </a:hlinkClick>
                </a:rPr>
                <a:t>「マスクの着用について」</a:t>
              </a:r>
              <a:r>
                <a:rPr b="1" lang="ja-JP" sz="1000">
                  <a:solidFill>
                    <a:schemeClr val="dk1"/>
                  </a:solidFill>
                  <a:latin typeface="Meiryo"/>
                  <a:ea typeface="Meiryo"/>
                  <a:cs typeface="Meiryo"/>
                  <a:sym typeface="Meiryo"/>
                </a:rPr>
                <a:t>を参照。</a:t>
              </a:r>
              <a:endParaRPr b="1" sz="1000">
                <a:solidFill>
                  <a:schemeClr val="dk1"/>
                </a:solidFill>
                <a:latin typeface="Meiryo"/>
                <a:ea typeface="Meiryo"/>
                <a:cs typeface="Meiryo"/>
                <a:sym typeface="Meiryo"/>
              </a:endParaRPr>
            </a:p>
            <a:p>
              <a:pPr indent="0" lvl="0" marL="0" marR="0" rtl="0" algn="l">
                <a:spcBef>
                  <a:spcPts val="0"/>
                </a:spcBef>
                <a:spcAft>
                  <a:spcPts val="0"/>
                </a:spcAft>
                <a:buNone/>
              </a:pPr>
              <a:r>
                <a:rPr b="1" lang="ja-JP" sz="1000">
                  <a:solidFill>
                    <a:schemeClr val="dk1"/>
                  </a:solidFill>
                  <a:latin typeface="Meiryo"/>
                  <a:ea typeface="Meiryo"/>
                  <a:cs typeface="Meiryo"/>
                  <a:sym typeface="Meiryo"/>
                </a:rPr>
                <a:t>（※２）大声の定義を「観客等が、①通常よりも大きな声量で、②反復・継続的に声を発すること」とする。</a:t>
              </a:r>
              <a:endParaRPr b="1" sz="1400">
                <a:solidFill>
                  <a:schemeClr val="dk1"/>
                </a:solidFill>
                <a:latin typeface="Meiryo"/>
                <a:ea typeface="Meiryo"/>
                <a:cs typeface="Meiryo"/>
                <a:sym typeface="Meiryo"/>
              </a:endParaRPr>
            </a:p>
            <a:p>
              <a:pPr indent="0" lvl="0" marL="0" marR="0" rtl="0" algn="l">
                <a:lnSpc>
                  <a:spcPct val="114285"/>
                </a:lnSpc>
                <a:spcBef>
                  <a:spcPts val="0"/>
                </a:spcBef>
                <a:spcAft>
                  <a:spcPts val="0"/>
                </a:spcAft>
                <a:buNone/>
              </a:pPr>
              <a:r>
                <a:rPr b="1" lang="ja-JP" sz="1400" u="sng">
                  <a:solidFill>
                    <a:schemeClr val="dk1"/>
                  </a:solidFill>
                  <a:latin typeface="Meiryo"/>
                  <a:ea typeface="Meiryo"/>
                  <a:cs typeface="Meiryo"/>
                  <a:sym typeface="Meiryo"/>
                </a:rPr>
                <a:t>なお、屋外で以下のいずれかに該当する場合、マスク着用は必須ではありません。（※大声なしの場合に限る）</a:t>
              </a:r>
              <a:endParaRPr b="1" sz="1400" u="sng">
                <a:solidFill>
                  <a:schemeClr val="dk1"/>
                </a:solidFill>
                <a:latin typeface="Meiryo"/>
                <a:ea typeface="Meiryo"/>
                <a:cs typeface="Meiryo"/>
                <a:sym typeface="Meiryo"/>
              </a:endParaRPr>
            </a:p>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身体的距離（２ｍ以上を目安）を確保できる場合。</a:t>
              </a:r>
              <a:endParaRPr b="1" sz="1400">
                <a:solidFill>
                  <a:schemeClr val="dk1"/>
                </a:solidFill>
                <a:latin typeface="Meiryo"/>
                <a:ea typeface="Meiryo"/>
                <a:cs typeface="Meiryo"/>
                <a:sym typeface="Meiryo"/>
              </a:endParaRPr>
            </a:p>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会話をほとんど行わない場合（人と人とが触れ合わない程度の間隔は最低限確保すること）。</a:t>
              </a:r>
              <a:endParaRPr b="1" sz="1400">
                <a:solidFill>
                  <a:schemeClr val="dk1"/>
                </a:solidFill>
                <a:latin typeface="Meiryo"/>
                <a:ea typeface="Meiryo"/>
                <a:cs typeface="Meiryo"/>
                <a:sym typeface="Meiryo"/>
              </a:endParaRPr>
            </a:p>
            <a:p>
              <a:pPr indent="0" lvl="0" marL="0" marR="0" rtl="0" algn="l">
                <a:spcBef>
                  <a:spcPts val="0"/>
                </a:spcBef>
                <a:spcAft>
                  <a:spcPts val="0"/>
                </a:spcAft>
                <a:buNone/>
              </a:pPr>
              <a:r>
                <a:rPr b="1" lang="ja-JP" sz="1000">
                  <a:solidFill>
                    <a:schemeClr val="dk1"/>
                  </a:solidFill>
                  <a:latin typeface="Meiryo"/>
                  <a:ea typeface="Meiryo"/>
                  <a:cs typeface="Meiryo"/>
                  <a:sym typeface="Meiryo"/>
                </a:rPr>
                <a:t>（注１）スポーツイベント等で得点が入った時に一時的に歓声が上がる場合等は、「会話をほとんど行わない場合」には含まれません。</a:t>
              </a:r>
              <a:endParaRPr/>
            </a:p>
            <a:p>
              <a:pPr indent="0" lvl="0" marL="0" marR="0" rtl="0" algn="l">
                <a:spcBef>
                  <a:spcPts val="0"/>
                </a:spcBef>
                <a:spcAft>
                  <a:spcPts val="0"/>
                </a:spcAft>
                <a:buNone/>
              </a:pPr>
              <a:r>
                <a:rPr b="1" lang="ja-JP" sz="1000">
                  <a:solidFill>
                    <a:schemeClr val="dk1"/>
                  </a:solidFill>
                  <a:latin typeface="Meiryo"/>
                  <a:ea typeface="Meiryo"/>
                  <a:cs typeface="Meiryo"/>
                  <a:sym typeface="Meiryo"/>
                </a:rPr>
                <a:t>  （注２）熱中症リスクが高くなる時期において、上記2点のいずれかを満たす場合にはマスクを外していただくことを推奨。</a:t>
              </a:r>
              <a:endParaRPr b="1" sz="1000">
                <a:solidFill>
                  <a:schemeClr val="dk1"/>
                </a:solidFill>
                <a:latin typeface="Meiryo"/>
                <a:ea typeface="Meiryo"/>
                <a:cs typeface="Meiryo"/>
                <a:sym typeface="Meiryo"/>
              </a:endParaRPr>
            </a:p>
            <a:p>
              <a:pPr indent="0" lvl="0" marL="0" marR="0" rtl="0" algn="l">
                <a:lnSpc>
                  <a:spcPct val="114285"/>
                </a:lnSpc>
                <a:spcBef>
                  <a:spcPts val="0"/>
                </a:spcBef>
                <a:spcAft>
                  <a:spcPts val="0"/>
                </a:spcAft>
                <a:buNone/>
              </a:pPr>
              <a:r>
                <a:t/>
              </a:r>
              <a:endParaRPr b="1" sz="1400">
                <a:solidFill>
                  <a:schemeClr val="dk1"/>
                </a:solidFill>
                <a:latin typeface="Meiryo"/>
                <a:ea typeface="Meiryo"/>
                <a:cs typeface="Meiryo"/>
                <a:sym typeface="Meiryo"/>
              </a:endParaRPr>
            </a:p>
          </p:txBody>
        </p:sp>
      </p:grpSp>
      <p:grpSp>
        <p:nvGrpSpPr>
          <p:cNvPr id="194" name="Google Shape;194;p2"/>
          <p:cNvGrpSpPr/>
          <p:nvPr/>
        </p:nvGrpSpPr>
        <p:grpSpPr>
          <a:xfrm>
            <a:off x="306421" y="6334563"/>
            <a:ext cx="6416315" cy="1181902"/>
            <a:chOff x="299563" y="3617594"/>
            <a:chExt cx="6416315" cy="1181902"/>
          </a:xfrm>
        </p:grpSpPr>
        <p:sp>
          <p:nvSpPr>
            <p:cNvPr id="195" name="Google Shape;195;p2"/>
            <p:cNvSpPr/>
            <p:nvPr/>
          </p:nvSpPr>
          <p:spPr>
            <a:xfrm>
              <a:off x="1707496" y="3643984"/>
              <a:ext cx="5008382" cy="1131096"/>
            </a:xfrm>
            <a:prstGeom prst="roundRect">
              <a:avLst>
                <a:gd fmla="val 6117" name="adj"/>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196" name="Google Shape;196;p2"/>
            <p:cNvSpPr/>
            <p:nvPr/>
          </p:nvSpPr>
          <p:spPr>
            <a:xfrm>
              <a:off x="299563" y="3617594"/>
              <a:ext cx="1300216" cy="1117148"/>
            </a:xfrm>
            <a:prstGeom prst="roundRect">
              <a:avLst>
                <a:gd fmla="val 18295" name="adj"/>
              </a:avLst>
            </a:prstGeom>
            <a:solidFill>
              <a:srgbClr val="FDF3ED"/>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b="1" lang="ja-JP" sz="1600">
                  <a:solidFill>
                    <a:schemeClr val="dk1"/>
                  </a:solidFill>
                  <a:latin typeface="Meiryo"/>
                  <a:ea typeface="Meiryo"/>
                  <a:cs typeface="Meiryo"/>
                  <a:sym typeface="Meiryo"/>
                </a:rPr>
                <a:t>②手洗、手指・施設消毒の徹底</a:t>
              </a:r>
              <a:endParaRPr/>
            </a:p>
          </p:txBody>
        </p:sp>
        <p:sp>
          <p:nvSpPr>
            <p:cNvPr id="197" name="Google Shape;197;p2"/>
            <p:cNvSpPr/>
            <p:nvPr/>
          </p:nvSpPr>
          <p:spPr>
            <a:xfrm>
              <a:off x="1900610" y="3858743"/>
              <a:ext cx="281052" cy="229133"/>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98" name="Google Shape;198;p2"/>
            <p:cNvSpPr txBox="1"/>
            <p:nvPr/>
          </p:nvSpPr>
          <p:spPr>
            <a:xfrm>
              <a:off x="2303910" y="4286535"/>
              <a:ext cx="4281536" cy="512961"/>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主催者側による施設内（出入口、トイレ、共用部等）の定期的かつこまめな消毒の実施。</a:t>
              </a:r>
              <a:endParaRPr/>
            </a:p>
          </p:txBody>
        </p:sp>
        <p:sp>
          <p:nvSpPr>
            <p:cNvPr id="199" name="Google Shape;199;p2"/>
            <p:cNvSpPr txBox="1"/>
            <p:nvPr/>
          </p:nvSpPr>
          <p:spPr>
            <a:xfrm>
              <a:off x="2314199" y="3647070"/>
              <a:ext cx="4281536" cy="707886"/>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こまめな手洗や手指消毒の徹底を促す（会場出入口等へのアルコール等の手指消毒液の設置や場内アナウンス等の実施。）。</a:t>
              </a:r>
              <a:endParaRPr/>
            </a:p>
          </p:txBody>
        </p:sp>
        <p:sp>
          <p:nvSpPr>
            <p:cNvPr id="200" name="Google Shape;200;p2"/>
            <p:cNvSpPr/>
            <p:nvPr/>
          </p:nvSpPr>
          <p:spPr>
            <a:xfrm>
              <a:off x="1900610" y="4362781"/>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grpSp>
      <p:grpSp>
        <p:nvGrpSpPr>
          <p:cNvPr id="201" name="Google Shape;201;p2"/>
          <p:cNvGrpSpPr/>
          <p:nvPr/>
        </p:nvGrpSpPr>
        <p:grpSpPr>
          <a:xfrm>
            <a:off x="290460" y="7492049"/>
            <a:ext cx="6432275" cy="543119"/>
            <a:chOff x="290460" y="3330556"/>
            <a:chExt cx="6459160" cy="543119"/>
          </a:xfrm>
        </p:grpSpPr>
        <p:sp>
          <p:nvSpPr>
            <p:cNvPr id="202" name="Google Shape;202;p2"/>
            <p:cNvSpPr/>
            <p:nvPr/>
          </p:nvSpPr>
          <p:spPr>
            <a:xfrm>
              <a:off x="1746656" y="3373636"/>
              <a:ext cx="5002964" cy="500039"/>
            </a:xfrm>
            <a:prstGeom prst="roundRect">
              <a:avLst>
                <a:gd fmla="val 6117" name="adj"/>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203" name="Google Shape;203;p2"/>
            <p:cNvSpPr/>
            <p:nvPr/>
          </p:nvSpPr>
          <p:spPr>
            <a:xfrm>
              <a:off x="290460" y="3330556"/>
              <a:ext cx="1300216" cy="543119"/>
            </a:xfrm>
            <a:prstGeom prst="roundRect">
              <a:avLst>
                <a:gd fmla="val 18295" name="adj"/>
              </a:avLst>
            </a:prstGeom>
            <a:solidFill>
              <a:srgbClr val="FDF3ED"/>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b="1" lang="ja-JP" sz="1600">
                  <a:solidFill>
                    <a:schemeClr val="dk1"/>
                  </a:solidFill>
                  <a:latin typeface="Meiryo"/>
                  <a:ea typeface="Meiryo"/>
                  <a:cs typeface="Meiryo"/>
                  <a:sym typeface="Meiryo"/>
                </a:rPr>
                <a:t>③換気の徹底</a:t>
              </a:r>
              <a:endParaRPr/>
            </a:p>
          </p:txBody>
        </p:sp>
        <p:sp>
          <p:nvSpPr>
            <p:cNvPr id="204" name="Google Shape;204;p2"/>
            <p:cNvSpPr/>
            <p:nvPr/>
          </p:nvSpPr>
          <p:spPr>
            <a:xfrm>
              <a:off x="1901028" y="3479987"/>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05" name="Google Shape;205;p2"/>
            <p:cNvSpPr txBox="1"/>
            <p:nvPr/>
          </p:nvSpPr>
          <p:spPr>
            <a:xfrm>
              <a:off x="2321057" y="3476533"/>
              <a:ext cx="4281536" cy="300082"/>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機械換気による常時換気又は窓開け換気。</a:t>
              </a:r>
              <a:endParaRPr/>
            </a:p>
          </p:txBody>
        </p:sp>
      </p:grpSp>
      <p:grpSp>
        <p:nvGrpSpPr>
          <p:cNvPr id="206" name="Google Shape;206;p2"/>
          <p:cNvGrpSpPr/>
          <p:nvPr/>
        </p:nvGrpSpPr>
        <p:grpSpPr>
          <a:xfrm>
            <a:off x="297318" y="8145551"/>
            <a:ext cx="6437812" cy="1723988"/>
            <a:chOff x="290460" y="2693701"/>
            <a:chExt cx="6437812" cy="1723988"/>
          </a:xfrm>
        </p:grpSpPr>
        <p:sp>
          <p:nvSpPr>
            <p:cNvPr id="207" name="Google Shape;207;p2"/>
            <p:cNvSpPr/>
            <p:nvPr/>
          </p:nvSpPr>
          <p:spPr>
            <a:xfrm>
              <a:off x="1732166" y="2693701"/>
              <a:ext cx="4996106" cy="1701995"/>
            </a:xfrm>
            <a:prstGeom prst="roundRect">
              <a:avLst>
                <a:gd fmla="val 6117" name="adj"/>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208" name="Google Shape;208;p2"/>
            <p:cNvSpPr/>
            <p:nvPr/>
          </p:nvSpPr>
          <p:spPr>
            <a:xfrm>
              <a:off x="290460" y="2693701"/>
              <a:ext cx="1300216" cy="1701122"/>
            </a:xfrm>
            <a:prstGeom prst="roundRect">
              <a:avLst>
                <a:gd fmla="val 18295" name="adj"/>
              </a:avLst>
            </a:prstGeom>
            <a:solidFill>
              <a:srgbClr val="FDF3ED"/>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b="1" lang="ja-JP" sz="1600">
                  <a:solidFill>
                    <a:schemeClr val="dk1"/>
                  </a:solidFill>
                  <a:latin typeface="Meiryo"/>
                  <a:ea typeface="Meiryo"/>
                  <a:cs typeface="Meiryo"/>
                  <a:sym typeface="Meiryo"/>
                </a:rPr>
                <a:t>④来場者間の密集回避</a:t>
              </a:r>
              <a:endParaRPr/>
            </a:p>
          </p:txBody>
        </p:sp>
        <p:sp>
          <p:nvSpPr>
            <p:cNvPr id="209" name="Google Shape;209;p2"/>
            <p:cNvSpPr/>
            <p:nvPr/>
          </p:nvSpPr>
          <p:spPr>
            <a:xfrm>
              <a:off x="1901028" y="2815143"/>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10" name="Google Shape;210;p2"/>
            <p:cNvSpPr txBox="1"/>
            <p:nvPr/>
          </p:nvSpPr>
          <p:spPr>
            <a:xfrm>
              <a:off x="2357890" y="2717878"/>
              <a:ext cx="4281536" cy="512961"/>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入退場時の密集を回避するための措置（入場ゲートの増設や時間差入退場等）の実施。</a:t>
              </a:r>
              <a:endParaRPr/>
            </a:p>
          </p:txBody>
        </p:sp>
        <p:sp>
          <p:nvSpPr>
            <p:cNvPr id="211" name="Google Shape;211;p2"/>
            <p:cNvSpPr/>
            <p:nvPr/>
          </p:nvSpPr>
          <p:spPr>
            <a:xfrm>
              <a:off x="1894170" y="3364833"/>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12" name="Google Shape;212;p2"/>
            <p:cNvSpPr/>
            <p:nvPr/>
          </p:nvSpPr>
          <p:spPr>
            <a:xfrm>
              <a:off x="1900610" y="3934812"/>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13" name="Google Shape;213;p2"/>
            <p:cNvSpPr txBox="1"/>
            <p:nvPr/>
          </p:nvSpPr>
          <p:spPr>
            <a:xfrm>
              <a:off x="2340280" y="3231340"/>
              <a:ext cx="4281536" cy="512961"/>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休憩時間や待合場所での密集も回避するための人員配置や動線確保等の体制構築。</a:t>
              </a:r>
              <a:endParaRPr/>
            </a:p>
          </p:txBody>
        </p:sp>
        <p:sp>
          <p:nvSpPr>
            <p:cNvPr id="214" name="Google Shape;214;p2"/>
            <p:cNvSpPr txBox="1"/>
            <p:nvPr/>
          </p:nvSpPr>
          <p:spPr>
            <a:xfrm>
              <a:off x="2330100" y="3699544"/>
              <a:ext cx="4281536" cy="718145"/>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大声を伴わない場合には、人と人とが触れ合わない間隔、大声を伴う可能性のあるイベントは、前後左右の座席との身体的距離の確保</a:t>
              </a:r>
              <a:endParaRPr/>
            </a:p>
          </p:txBody>
        </p:sp>
      </p:grpSp>
      <p:sp>
        <p:nvSpPr>
          <p:cNvPr id="215" name="Google Shape;215;p2"/>
          <p:cNvSpPr txBox="1"/>
          <p:nvPr/>
        </p:nvSpPr>
        <p:spPr>
          <a:xfrm>
            <a:off x="6308738" y="9584918"/>
            <a:ext cx="538525" cy="338554"/>
          </a:xfrm>
          <a:prstGeom prst="rect">
            <a:avLst/>
          </a:prstGeom>
          <a:noFill/>
          <a:ln>
            <a:noFill/>
          </a:ln>
        </p:spPr>
        <p:txBody>
          <a:bodyPr anchorCtr="0" anchor="ctr" bIns="45700" lIns="91425" spcFirstLastPara="1" rIns="91425" wrap="square" tIns="45700">
            <a:spAutoFit/>
          </a:bodyPr>
          <a:lstStyle/>
          <a:p>
            <a:pPr indent="0" lvl="0" marL="0" marR="0" rtl="0" algn="ctr">
              <a:spcBef>
                <a:spcPts val="0"/>
              </a:spcBef>
              <a:spcAft>
                <a:spcPts val="0"/>
              </a:spcAft>
              <a:buNone/>
            </a:pPr>
            <a:r>
              <a:rPr b="1" lang="ja-JP" sz="1600">
                <a:solidFill>
                  <a:schemeClr val="dk1"/>
                </a:solidFill>
                <a:latin typeface="Meiryo"/>
                <a:ea typeface="Meiryo"/>
                <a:cs typeface="Meiryo"/>
                <a:sym typeface="Meiryo"/>
              </a:rPr>
              <a:t>２</a:t>
            </a:r>
            <a:endParaRPr b="1" sz="1600">
              <a:solidFill>
                <a:schemeClr val="dk1"/>
              </a:solidFill>
              <a:latin typeface="Meiryo"/>
              <a:ea typeface="Meiryo"/>
              <a:cs typeface="Meiryo"/>
              <a:sym typeface="Meiryo"/>
            </a:endParaRPr>
          </a:p>
        </p:txBody>
      </p:sp>
      <p:sp>
        <p:nvSpPr>
          <p:cNvPr id="216" name="Google Shape;216;p2"/>
          <p:cNvSpPr txBox="1"/>
          <p:nvPr/>
        </p:nvSpPr>
        <p:spPr>
          <a:xfrm>
            <a:off x="1814330" y="5680193"/>
            <a:ext cx="4920908" cy="707886"/>
          </a:xfrm>
          <a:prstGeom prst="rect">
            <a:avLst/>
          </a:prstGeom>
          <a:noFill/>
          <a:ln>
            <a:noFill/>
          </a:ln>
        </p:spPr>
        <p:txBody>
          <a:bodyPr anchorCtr="0" anchor="b" bIns="45700" lIns="91425" spcFirstLastPara="1" rIns="91425" wrap="square" tIns="45700">
            <a:spAutoFit/>
          </a:bodyPr>
          <a:lstStyle/>
          <a:p>
            <a:pPr indent="0" lvl="0" marL="0" marR="0" rtl="0" algn="l">
              <a:lnSpc>
                <a:spcPct val="133333"/>
              </a:lnSpc>
              <a:spcBef>
                <a:spcPts val="0"/>
              </a:spcBef>
              <a:spcAft>
                <a:spcPts val="0"/>
              </a:spcAft>
              <a:buNone/>
            </a:pPr>
            <a:r>
              <a:rPr b="1" lang="ja-JP" sz="1200">
                <a:solidFill>
                  <a:schemeClr val="dk1"/>
                </a:solidFill>
                <a:latin typeface="Meiryo"/>
                <a:ea typeface="Meiryo"/>
                <a:cs typeface="Meiryo"/>
                <a:sym typeface="Meiryo"/>
              </a:rPr>
              <a:t>【大声ありの場合】</a:t>
            </a:r>
            <a:endParaRPr/>
          </a:p>
          <a:p>
            <a:pPr indent="0" lvl="0" marL="0" marR="0" rtl="0" algn="l">
              <a:lnSpc>
                <a:spcPct val="133333"/>
              </a:lnSpc>
              <a:spcBef>
                <a:spcPts val="0"/>
              </a:spcBef>
              <a:spcAft>
                <a:spcPts val="0"/>
              </a:spcAft>
              <a:buNone/>
            </a:pPr>
            <a:r>
              <a:rPr b="1" lang="ja-JP" sz="1200">
                <a:solidFill>
                  <a:schemeClr val="dk1"/>
                </a:solidFill>
                <a:latin typeface="Meiryo"/>
                <a:ea typeface="Meiryo"/>
                <a:cs typeface="Meiryo"/>
                <a:sym typeface="Meiryo"/>
              </a:rPr>
              <a:t>「大声なしの場合」の「大声」を「常時大声を出す行為」と読み替える。（※大声ありの場合、適切なマスクの正しい着用を徹底）</a:t>
            </a:r>
            <a:endParaRPr b="1" sz="1200">
              <a:solidFill>
                <a:schemeClr val="dk1"/>
              </a:solidFill>
              <a:latin typeface="Meiryo"/>
              <a:ea typeface="Meiryo"/>
              <a:cs typeface="Meiryo"/>
              <a:sym typeface="Meiryo"/>
            </a:endParaRPr>
          </a:p>
        </p:txBody>
      </p:sp>
      <p:cxnSp>
        <p:nvCxnSpPr>
          <p:cNvPr id="217" name="Google Shape;217;p2"/>
          <p:cNvCxnSpPr/>
          <p:nvPr/>
        </p:nvCxnSpPr>
        <p:spPr>
          <a:xfrm flipH="1" rot="10800000">
            <a:off x="2105526" y="5704907"/>
            <a:ext cx="4472474" cy="212"/>
          </a:xfrm>
          <a:prstGeom prst="straightConnector1">
            <a:avLst/>
          </a:prstGeom>
          <a:noFill/>
          <a:ln cap="flat" cmpd="sng" w="9525">
            <a:solidFill>
              <a:schemeClr val="dk1"/>
            </a:solidFill>
            <a:prstDash val="dash"/>
            <a:miter lim="800000"/>
            <a:headEnd len="sm" w="sm" type="none"/>
            <a:tailEnd len="sm" w="sm" type="none"/>
          </a:ln>
        </p:spPr>
      </p:cxnSp>
      <p:sp>
        <p:nvSpPr>
          <p:cNvPr id="218" name="Google Shape;218;p2"/>
          <p:cNvSpPr txBox="1"/>
          <p:nvPr/>
        </p:nvSpPr>
        <p:spPr>
          <a:xfrm>
            <a:off x="3774687" y="493957"/>
            <a:ext cx="3197614"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ja-JP" sz="1600">
                <a:solidFill>
                  <a:schemeClr val="dk1"/>
                </a:solidFill>
                <a:latin typeface="Meiryo"/>
                <a:ea typeface="Meiryo"/>
                <a:cs typeface="Meiryo"/>
                <a:sym typeface="Meiryo"/>
              </a:rPr>
              <a:t>【第６版（令和４年７月版）】</a:t>
            </a:r>
            <a:endParaRPr b="1" sz="1600">
              <a:solidFill>
                <a:schemeClr val="dk1"/>
              </a:solidFill>
              <a:latin typeface="Meiryo"/>
              <a:ea typeface="Meiryo"/>
              <a:cs typeface="Meiryo"/>
              <a:sym typeface="Meiryo"/>
            </a:endParaRPr>
          </a:p>
        </p:txBody>
      </p:sp>
      <p:sp>
        <p:nvSpPr>
          <p:cNvPr id="219" name="Google Shape;219;p2"/>
          <p:cNvSpPr/>
          <p:nvPr/>
        </p:nvSpPr>
        <p:spPr>
          <a:xfrm>
            <a:off x="1791329" y="4500604"/>
            <a:ext cx="241992" cy="235236"/>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20" name="Google Shape;220;p2"/>
          <p:cNvSpPr/>
          <p:nvPr/>
        </p:nvSpPr>
        <p:spPr>
          <a:xfrm>
            <a:off x="1795445" y="4826000"/>
            <a:ext cx="247630" cy="228509"/>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21" name="Google Shape;221;p2"/>
          <p:cNvSpPr txBox="1"/>
          <p:nvPr/>
        </p:nvSpPr>
        <p:spPr>
          <a:xfrm>
            <a:off x="1667642" y="2699233"/>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22" name="Google Shape;222;p2"/>
          <p:cNvSpPr txBox="1"/>
          <p:nvPr/>
        </p:nvSpPr>
        <p:spPr>
          <a:xfrm>
            <a:off x="1685745" y="4717996"/>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23" name="Google Shape;223;p2"/>
          <p:cNvSpPr txBox="1"/>
          <p:nvPr/>
        </p:nvSpPr>
        <p:spPr>
          <a:xfrm>
            <a:off x="1666483" y="4412362"/>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24" name="Google Shape;224;p2"/>
          <p:cNvSpPr txBox="1"/>
          <p:nvPr/>
        </p:nvSpPr>
        <p:spPr>
          <a:xfrm>
            <a:off x="1819901" y="7000438"/>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25" name="Google Shape;225;p2"/>
          <p:cNvSpPr txBox="1"/>
          <p:nvPr/>
        </p:nvSpPr>
        <p:spPr>
          <a:xfrm>
            <a:off x="1819901" y="6461587"/>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26" name="Google Shape;226;p2"/>
          <p:cNvSpPr txBox="1"/>
          <p:nvPr/>
        </p:nvSpPr>
        <p:spPr>
          <a:xfrm>
            <a:off x="1791329" y="7573503"/>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27" name="Google Shape;227;p2"/>
          <p:cNvSpPr txBox="1"/>
          <p:nvPr/>
        </p:nvSpPr>
        <p:spPr>
          <a:xfrm>
            <a:off x="1804606" y="9330975"/>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28" name="Google Shape;228;p2"/>
          <p:cNvSpPr txBox="1"/>
          <p:nvPr/>
        </p:nvSpPr>
        <p:spPr>
          <a:xfrm>
            <a:off x="1819901" y="8200179"/>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29" name="Google Shape;229;p2"/>
          <p:cNvSpPr txBox="1"/>
          <p:nvPr/>
        </p:nvSpPr>
        <p:spPr>
          <a:xfrm>
            <a:off x="1797154" y="8746829"/>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
          <p:cNvSpPr/>
          <p:nvPr/>
        </p:nvSpPr>
        <p:spPr>
          <a:xfrm>
            <a:off x="166000" y="2341370"/>
            <a:ext cx="6608092" cy="7109320"/>
          </a:xfrm>
          <a:prstGeom prst="rect">
            <a:avLst/>
          </a:prstGeom>
          <a:solidFill>
            <a:srgbClr val="C55A1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grpSp>
        <p:nvGrpSpPr>
          <p:cNvPr id="236" name="Google Shape;236;p3"/>
          <p:cNvGrpSpPr/>
          <p:nvPr/>
        </p:nvGrpSpPr>
        <p:grpSpPr>
          <a:xfrm>
            <a:off x="127039" y="809094"/>
            <a:ext cx="6608092" cy="1425503"/>
            <a:chOff x="124955" y="1254625"/>
            <a:chExt cx="6608092" cy="915366"/>
          </a:xfrm>
        </p:grpSpPr>
        <p:sp>
          <p:nvSpPr>
            <p:cNvPr id="237" name="Google Shape;237;p3"/>
            <p:cNvSpPr/>
            <p:nvPr/>
          </p:nvSpPr>
          <p:spPr>
            <a:xfrm>
              <a:off x="124955" y="1254625"/>
              <a:ext cx="6608092" cy="915366"/>
            </a:xfrm>
            <a:prstGeom prst="rect">
              <a:avLst/>
            </a:prstGeom>
            <a:solidFill>
              <a:srgbClr val="C55A1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238" name="Google Shape;238;p3"/>
            <p:cNvSpPr/>
            <p:nvPr/>
          </p:nvSpPr>
          <p:spPr>
            <a:xfrm>
              <a:off x="1426291" y="1308383"/>
              <a:ext cx="5245730" cy="807850"/>
            </a:xfrm>
            <a:prstGeom prst="roundRect">
              <a:avLst>
                <a:gd fmla="val 16667" name="adj"/>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239" name="Google Shape;239;p3"/>
            <p:cNvSpPr txBox="1"/>
            <p:nvPr/>
          </p:nvSpPr>
          <p:spPr>
            <a:xfrm>
              <a:off x="233416" y="1527154"/>
              <a:ext cx="1084414" cy="405150"/>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300"/>
                <a:buFont typeface="Calibri"/>
                <a:buNone/>
              </a:pPr>
              <a:r>
                <a:t/>
              </a:r>
              <a:endParaRPr b="1" i="0" sz="300" u="none" cap="none" strike="noStrike">
                <a:solidFill>
                  <a:schemeClr val="lt1"/>
                </a:solidFill>
                <a:latin typeface="Meiryo"/>
                <a:ea typeface="Meiryo"/>
                <a:cs typeface="Meiryo"/>
                <a:sym typeface="Meiryo"/>
              </a:endParaRPr>
            </a:p>
            <a:p>
              <a:pPr indent="0" lvl="0" marL="0" marR="0" rtl="0" algn="l">
                <a:lnSpc>
                  <a:spcPct val="100000"/>
                </a:lnSpc>
                <a:spcBef>
                  <a:spcPts val="0"/>
                </a:spcBef>
                <a:spcAft>
                  <a:spcPts val="0"/>
                </a:spcAft>
                <a:buClr>
                  <a:schemeClr val="lt1"/>
                </a:buClr>
                <a:buSzPts val="1600"/>
                <a:buFont typeface="Meiryo"/>
                <a:buNone/>
              </a:pPr>
              <a:r>
                <a:rPr b="1" i="0" lang="ja-JP" sz="1600" u="none" cap="none" strike="noStrike">
                  <a:solidFill>
                    <a:schemeClr val="lt1"/>
                  </a:solidFill>
                  <a:latin typeface="Meiryo"/>
                  <a:ea typeface="Meiryo"/>
                  <a:cs typeface="Meiryo"/>
                  <a:sym typeface="Meiryo"/>
                </a:rPr>
                <a:t> 基本的な</a:t>
              </a:r>
              <a:endParaRPr b="1" i="0" sz="1600" u="none" cap="none" strike="noStrike">
                <a:solidFill>
                  <a:schemeClr val="lt1"/>
                </a:solidFill>
                <a:latin typeface="Meiryo"/>
                <a:ea typeface="Meiryo"/>
                <a:cs typeface="Meiryo"/>
                <a:sym typeface="Meiryo"/>
              </a:endParaRPr>
            </a:p>
            <a:p>
              <a:pPr indent="0" lvl="0" marL="0" marR="0" rtl="0" algn="l">
                <a:lnSpc>
                  <a:spcPct val="100000"/>
                </a:lnSpc>
                <a:spcBef>
                  <a:spcPts val="0"/>
                </a:spcBef>
                <a:spcAft>
                  <a:spcPts val="0"/>
                </a:spcAft>
                <a:buClr>
                  <a:schemeClr val="lt1"/>
                </a:buClr>
                <a:buSzPts val="1600"/>
                <a:buFont typeface="Meiryo"/>
                <a:buNone/>
              </a:pPr>
              <a:r>
                <a:rPr b="1" i="0" lang="ja-JP" sz="1600" u="none" cap="none" strike="noStrike">
                  <a:solidFill>
                    <a:schemeClr val="lt1"/>
                  </a:solidFill>
                  <a:latin typeface="Meiryo"/>
                  <a:ea typeface="Meiryo"/>
                  <a:cs typeface="Meiryo"/>
                  <a:sym typeface="Meiryo"/>
                </a:rPr>
                <a:t> 感染防止</a:t>
              </a:r>
              <a:endParaRPr/>
            </a:p>
          </p:txBody>
        </p:sp>
        <p:sp>
          <p:nvSpPr>
            <p:cNvPr id="240" name="Google Shape;240;p3"/>
            <p:cNvSpPr txBox="1"/>
            <p:nvPr/>
          </p:nvSpPr>
          <p:spPr>
            <a:xfrm>
              <a:off x="1453587" y="1409381"/>
              <a:ext cx="5190119" cy="6301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Meiryo"/>
                <a:buNone/>
              </a:pPr>
              <a:r>
                <a:rPr b="1" lang="ja-JP" sz="1600">
                  <a:solidFill>
                    <a:schemeClr val="dk1"/>
                  </a:solidFill>
                  <a:latin typeface="Meiryo"/>
                  <a:ea typeface="Meiryo"/>
                  <a:cs typeface="Meiryo"/>
                  <a:sym typeface="Meiryo"/>
                </a:rPr>
                <a:t>イベント開催時には、</a:t>
              </a:r>
              <a:r>
                <a:rPr b="1" i="0" lang="ja-JP" sz="1600" u="none" cap="none" strike="noStrike">
                  <a:solidFill>
                    <a:schemeClr val="dk1"/>
                  </a:solidFill>
                  <a:latin typeface="Meiryo"/>
                  <a:ea typeface="Meiryo"/>
                  <a:cs typeface="Meiryo"/>
                  <a:sym typeface="Meiryo"/>
                </a:rPr>
                <a:t>下記の項目（イベント開催時の必要な感染防止策）を満たすことが必要です。</a:t>
              </a:r>
              <a:endParaRPr b="1" i="0" sz="1600" u="none" cap="none" strike="noStrike">
                <a:solidFill>
                  <a:schemeClr val="dk1"/>
                </a:solidFill>
                <a:latin typeface="Meiryo"/>
                <a:ea typeface="Meiryo"/>
                <a:cs typeface="Meiryo"/>
                <a:sym typeface="Meiryo"/>
              </a:endParaRPr>
            </a:p>
            <a:p>
              <a:pPr indent="-180975" lvl="0" marL="180975" marR="0" rtl="0" algn="l">
                <a:spcBef>
                  <a:spcPts val="0"/>
                </a:spcBef>
                <a:spcAft>
                  <a:spcPts val="0"/>
                </a:spcAft>
                <a:buNone/>
              </a:pPr>
              <a:r>
                <a:rPr b="1" lang="ja-JP" sz="1200">
                  <a:solidFill>
                    <a:schemeClr val="dk1"/>
                  </a:solidFill>
                  <a:latin typeface="Meiryo"/>
                  <a:ea typeface="Meiryo"/>
                  <a:cs typeface="Meiryo"/>
                  <a:sym typeface="Meiryo"/>
                </a:rPr>
                <a:t>※5,000人超かつ収容率50％超のイベント開催時には、個別のイベントごとの具体的な対策を記載した「感染防止安全計画」の提出が必要です。</a:t>
              </a:r>
              <a:endParaRPr b="1" i="0" sz="1200" u="none" cap="none" strike="noStrike">
                <a:solidFill>
                  <a:schemeClr val="dk1"/>
                </a:solidFill>
                <a:latin typeface="Meiryo"/>
                <a:ea typeface="Meiryo"/>
                <a:cs typeface="Meiryo"/>
                <a:sym typeface="Meiryo"/>
              </a:endParaRPr>
            </a:p>
          </p:txBody>
        </p:sp>
      </p:grpSp>
      <p:grpSp>
        <p:nvGrpSpPr>
          <p:cNvPr id="241" name="Google Shape;241;p3"/>
          <p:cNvGrpSpPr/>
          <p:nvPr/>
        </p:nvGrpSpPr>
        <p:grpSpPr>
          <a:xfrm>
            <a:off x="-206197" y="51078"/>
            <a:ext cx="7565642" cy="523220"/>
            <a:chOff x="-206197" y="51078"/>
            <a:chExt cx="7565642" cy="523220"/>
          </a:xfrm>
        </p:grpSpPr>
        <p:sp>
          <p:nvSpPr>
            <p:cNvPr id="242" name="Google Shape;242;p3"/>
            <p:cNvSpPr txBox="1"/>
            <p:nvPr/>
          </p:nvSpPr>
          <p:spPr>
            <a:xfrm>
              <a:off x="-206197" y="51078"/>
              <a:ext cx="7565642" cy="52322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Meiryo"/>
                <a:buNone/>
              </a:pPr>
              <a:r>
                <a:rPr b="1" i="0" lang="ja-JP" sz="2800" u="none" cap="none" strike="noStrike">
                  <a:solidFill>
                    <a:schemeClr val="dk1"/>
                  </a:solidFill>
                  <a:latin typeface="Meiryo"/>
                  <a:ea typeface="Meiryo"/>
                  <a:cs typeface="Meiryo"/>
                  <a:sym typeface="Meiryo"/>
                </a:rPr>
                <a:t>感染防止策チェックリスト</a:t>
              </a:r>
              <a:endParaRPr b="1" i="0" sz="2400" u="none" cap="none" strike="noStrike">
                <a:solidFill>
                  <a:schemeClr val="dk1"/>
                </a:solidFill>
                <a:latin typeface="Meiryo"/>
                <a:ea typeface="Meiryo"/>
                <a:cs typeface="Meiryo"/>
                <a:sym typeface="Meiryo"/>
              </a:endParaRPr>
            </a:p>
          </p:txBody>
        </p:sp>
        <p:cxnSp>
          <p:nvCxnSpPr>
            <p:cNvPr id="243" name="Google Shape;243;p3"/>
            <p:cNvCxnSpPr/>
            <p:nvPr/>
          </p:nvCxnSpPr>
          <p:spPr>
            <a:xfrm>
              <a:off x="166000" y="455619"/>
              <a:ext cx="6576572" cy="0"/>
            </a:xfrm>
            <a:prstGeom prst="straightConnector1">
              <a:avLst/>
            </a:prstGeom>
            <a:noFill/>
            <a:ln cap="flat" cmpd="sng" w="28575">
              <a:solidFill>
                <a:srgbClr val="C55A11"/>
              </a:solidFill>
              <a:prstDash val="solid"/>
              <a:miter lim="800000"/>
              <a:headEnd len="sm" w="sm" type="none"/>
              <a:tailEnd len="sm" w="sm" type="none"/>
            </a:ln>
          </p:spPr>
        </p:cxnSp>
      </p:grpSp>
      <p:grpSp>
        <p:nvGrpSpPr>
          <p:cNvPr id="244" name="Google Shape;244;p3"/>
          <p:cNvGrpSpPr/>
          <p:nvPr/>
        </p:nvGrpSpPr>
        <p:grpSpPr>
          <a:xfrm>
            <a:off x="297318" y="7329161"/>
            <a:ext cx="6387284" cy="2006595"/>
            <a:chOff x="290460" y="2339406"/>
            <a:chExt cx="6387284" cy="2006595"/>
          </a:xfrm>
        </p:grpSpPr>
        <p:sp>
          <p:nvSpPr>
            <p:cNvPr id="245" name="Google Shape;245;p3"/>
            <p:cNvSpPr/>
            <p:nvPr/>
          </p:nvSpPr>
          <p:spPr>
            <a:xfrm>
              <a:off x="1732166" y="2360158"/>
              <a:ext cx="4945578" cy="1985843"/>
            </a:xfrm>
            <a:prstGeom prst="roundRect">
              <a:avLst>
                <a:gd fmla="val 6117" name="adj"/>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246" name="Google Shape;246;p3"/>
            <p:cNvSpPr/>
            <p:nvPr/>
          </p:nvSpPr>
          <p:spPr>
            <a:xfrm>
              <a:off x="290460" y="2339406"/>
              <a:ext cx="1300216" cy="1985844"/>
            </a:xfrm>
            <a:prstGeom prst="roundRect">
              <a:avLst>
                <a:gd fmla="val 18295" name="adj"/>
              </a:avLst>
            </a:prstGeom>
            <a:solidFill>
              <a:srgbClr val="FDF3ED"/>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b="1" lang="ja-JP" sz="1600">
                  <a:solidFill>
                    <a:schemeClr val="dk1"/>
                  </a:solidFill>
                  <a:latin typeface="Meiryo"/>
                  <a:ea typeface="Meiryo"/>
                  <a:cs typeface="Meiryo"/>
                  <a:sym typeface="Meiryo"/>
                </a:rPr>
                <a:t>⑦参加者の　把握・管理等</a:t>
              </a:r>
              <a:endParaRPr/>
            </a:p>
          </p:txBody>
        </p:sp>
        <p:sp>
          <p:nvSpPr>
            <p:cNvPr id="247" name="Google Shape;247;p3"/>
            <p:cNvSpPr/>
            <p:nvPr/>
          </p:nvSpPr>
          <p:spPr>
            <a:xfrm>
              <a:off x="1904005" y="3902391"/>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48" name="Google Shape;248;p3"/>
            <p:cNvSpPr txBox="1"/>
            <p:nvPr/>
          </p:nvSpPr>
          <p:spPr>
            <a:xfrm>
              <a:off x="2361285" y="3826231"/>
              <a:ext cx="4281536" cy="502702"/>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時差入退場の実施や直行・直帰の呼びかけ等イベント前後の感染防止の注意喚起。</a:t>
              </a:r>
              <a:endParaRPr/>
            </a:p>
          </p:txBody>
        </p:sp>
        <p:sp>
          <p:nvSpPr>
            <p:cNvPr id="249" name="Google Shape;249;p3"/>
            <p:cNvSpPr/>
            <p:nvPr/>
          </p:nvSpPr>
          <p:spPr>
            <a:xfrm>
              <a:off x="1892223" y="2517830"/>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50" name="Google Shape;250;p3"/>
            <p:cNvSpPr/>
            <p:nvPr/>
          </p:nvSpPr>
          <p:spPr>
            <a:xfrm>
              <a:off x="1900610" y="3145064"/>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51" name="Google Shape;251;p3"/>
            <p:cNvSpPr txBox="1"/>
            <p:nvPr/>
          </p:nvSpPr>
          <p:spPr>
            <a:xfrm>
              <a:off x="2340280" y="2372483"/>
              <a:ext cx="4281536" cy="707886"/>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チケット購入時又は入場時の連絡先確認やCOCOAや大阪コロナ追跡システム等を活用した参加者の把握。</a:t>
              </a:r>
              <a:endParaRPr/>
            </a:p>
          </p:txBody>
        </p:sp>
        <p:sp>
          <p:nvSpPr>
            <p:cNvPr id="252" name="Google Shape;252;p3"/>
            <p:cNvSpPr txBox="1"/>
            <p:nvPr/>
          </p:nvSpPr>
          <p:spPr>
            <a:xfrm>
              <a:off x="2330100" y="3014944"/>
              <a:ext cx="4281536" cy="707886"/>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入場時の検温、有症状（発熱又は風邪等の症状）等を理由に入場できなかった際の払戻し措置等により、有症状者の入場を確実に防止。</a:t>
              </a:r>
              <a:endParaRPr/>
            </a:p>
          </p:txBody>
        </p:sp>
      </p:grpSp>
      <p:grpSp>
        <p:nvGrpSpPr>
          <p:cNvPr id="253" name="Google Shape;253;p3"/>
          <p:cNvGrpSpPr/>
          <p:nvPr/>
        </p:nvGrpSpPr>
        <p:grpSpPr>
          <a:xfrm>
            <a:off x="297318" y="2386361"/>
            <a:ext cx="6364718" cy="2784466"/>
            <a:chOff x="290460" y="2099645"/>
            <a:chExt cx="6364718" cy="2784466"/>
          </a:xfrm>
        </p:grpSpPr>
        <p:sp>
          <p:nvSpPr>
            <p:cNvPr id="254" name="Google Shape;254;p3"/>
            <p:cNvSpPr/>
            <p:nvPr/>
          </p:nvSpPr>
          <p:spPr>
            <a:xfrm>
              <a:off x="1661037" y="2099645"/>
              <a:ext cx="4945578" cy="2700811"/>
            </a:xfrm>
            <a:prstGeom prst="roundRect">
              <a:avLst>
                <a:gd fmla="val 6117" name="adj"/>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255" name="Google Shape;255;p3"/>
            <p:cNvSpPr/>
            <p:nvPr/>
          </p:nvSpPr>
          <p:spPr>
            <a:xfrm>
              <a:off x="290460" y="2133926"/>
              <a:ext cx="1300216" cy="2582481"/>
            </a:xfrm>
            <a:prstGeom prst="roundRect">
              <a:avLst>
                <a:gd fmla="val 18295" name="adj"/>
              </a:avLst>
            </a:prstGeom>
            <a:solidFill>
              <a:srgbClr val="FDF3ED"/>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b="1" lang="ja-JP" sz="1600">
                  <a:solidFill>
                    <a:schemeClr val="dk1"/>
                  </a:solidFill>
                  <a:latin typeface="Meiryo"/>
                  <a:ea typeface="Meiryo"/>
                  <a:cs typeface="Meiryo"/>
                  <a:sym typeface="Meiryo"/>
                </a:rPr>
                <a:t>⑤飲食の制限</a:t>
              </a:r>
              <a:endParaRPr/>
            </a:p>
          </p:txBody>
        </p:sp>
        <p:sp>
          <p:nvSpPr>
            <p:cNvPr id="256" name="Google Shape;256;p3"/>
            <p:cNvSpPr/>
            <p:nvPr/>
          </p:nvSpPr>
          <p:spPr>
            <a:xfrm>
              <a:off x="1900610" y="2191474"/>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57" name="Google Shape;257;p3"/>
            <p:cNvSpPr txBox="1"/>
            <p:nvPr/>
          </p:nvSpPr>
          <p:spPr>
            <a:xfrm>
              <a:off x="2357890" y="2104771"/>
              <a:ext cx="4281536" cy="502702"/>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飲食時の感染防止策（飲食店に求められる感染防止策等を踏まえた十分な対策）の徹底。</a:t>
              </a:r>
              <a:endParaRPr/>
            </a:p>
          </p:txBody>
        </p:sp>
        <p:sp>
          <p:nvSpPr>
            <p:cNvPr id="258" name="Google Shape;258;p3"/>
            <p:cNvSpPr/>
            <p:nvPr/>
          </p:nvSpPr>
          <p:spPr>
            <a:xfrm>
              <a:off x="1894170" y="2594360"/>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59" name="Google Shape;259;p3"/>
            <p:cNvSpPr/>
            <p:nvPr/>
          </p:nvSpPr>
          <p:spPr>
            <a:xfrm>
              <a:off x="1900610" y="3064790"/>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60" name="Google Shape;260;p3"/>
            <p:cNvSpPr txBox="1"/>
            <p:nvPr/>
          </p:nvSpPr>
          <p:spPr>
            <a:xfrm>
              <a:off x="2373642" y="2871181"/>
              <a:ext cx="4281536" cy="718145"/>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長時間マスクを外す飲食は、隣席への飛沫感染のリスクを高めるため、可能な限り、飲食専用エリア以外（例：観客席等）は自粛。</a:t>
              </a:r>
              <a:endParaRPr/>
            </a:p>
          </p:txBody>
        </p:sp>
        <p:sp>
          <p:nvSpPr>
            <p:cNvPr id="261" name="Google Shape;261;p3"/>
            <p:cNvSpPr txBox="1"/>
            <p:nvPr/>
          </p:nvSpPr>
          <p:spPr>
            <a:xfrm>
              <a:off x="2357890" y="2588322"/>
              <a:ext cx="4281536" cy="307777"/>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飲食中以外のマスク着用の推奨。</a:t>
              </a:r>
              <a:endParaRPr/>
            </a:p>
          </p:txBody>
        </p:sp>
        <p:sp>
          <p:nvSpPr>
            <p:cNvPr id="262" name="Google Shape;262;p3"/>
            <p:cNvSpPr/>
            <p:nvPr/>
          </p:nvSpPr>
          <p:spPr>
            <a:xfrm>
              <a:off x="1914257" y="4020051"/>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63" name="Google Shape;263;p3"/>
            <p:cNvSpPr txBox="1"/>
            <p:nvPr/>
          </p:nvSpPr>
          <p:spPr>
            <a:xfrm>
              <a:off x="2305944" y="3971041"/>
              <a:ext cx="4281536" cy="913070"/>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大阪府の要請に従った飲食・酒類提供の可否判断</a:t>
              </a:r>
              <a:r>
                <a:rPr b="1" lang="ja-JP" sz="1100">
                  <a:solidFill>
                    <a:schemeClr val="dk1"/>
                  </a:solidFill>
                  <a:latin typeface="Meiryo"/>
                  <a:ea typeface="Meiryo"/>
                  <a:cs typeface="Meiryo"/>
                  <a:sym typeface="Meiryo"/>
                </a:rPr>
                <a:t>（提供する場合には飲酒に伴う大声等を防ぐ対策を検討。）。</a:t>
              </a:r>
              <a:endParaRPr b="1" sz="1100">
                <a:solidFill>
                  <a:schemeClr val="dk1"/>
                </a:solidFill>
                <a:latin typeface="Meiryo"/>
                <a:ea typeface="Meiryo"/>
                <a:cs typeface="Meiryo"/>
                <a:sym typeface="Meiryo"/>
              </a:endParaRPr>
            </a:p>
            <a:p>
              <a:pPr indent="0" lvl="0" marL="0" marR="0" rtl="0" algn="l">
                <a:lnSpc>
                  <a:spcPct val="145454"/>
                </a:lnSpc>
                <a:spcBef>
                  <a:spcPts val="0"/>
                </a:spcBef>
                <a:spcAft>
                  <a:spcPts val="0"/>
                </a:spcAft>
                <a:buNone/>
              </a:pPr>
              <a:r>
                <a:rPr b="1" lang="ja-JP" sz="1100">
                  <a:solidFill>
                    <a:schemeClr val="dk1"/>
                  </a:solidFill>
                  <a:latin typeface="Meiryo"/>
                  <a:ea typeface="Meiryo"/>
                  <a:cs typeface="Meiryo"/>
                  <a:sym typeface="Meiryo"/>
                </a:rPr>
                <a:t>※イベント開催時における大阪府の要請内容については、HP等で確認してください。</a:t>
              </a:r>
              <a:endParaRPr/>
            </a:p>
          </p:txBody>
        </p:sp>
      </p:grpSp>
      <p:grpSp>
        <p:nvGrpSpPr>
          <p:cNvPr id="264" name="Google Shape;264;p3"/>
          <p:cNvGrpSpPr/>
          <p:nvPr/>
        </p:nvGrpSpPr>
        <p:grpSpPr>
          <a:xfrm>
            <a:off x="273399" y="5123911"/>
            <a:ext cx="6411203" cy="2154038"/>
            <a:chOff x="290460" y="2313174"/>
            <a:chExt cx="6411203" cy="2154038"/>
          </a:xfrm>
        </p:grpSpPr>
        <p:sp>
          <p:nvSpPr>
            <p:cNvPr id="265" name="Google Shape;265;p3"/>
            <p:cNvSpPr/>
            <p:nvPr/>
          </p:nvSpPr>
          <p:spPr>
            <a:xfrm>
              <a:off x="1756085" y="2313174"/>
              <a:ext cx="4945578" cy="2139741"/>
            </a:xfrm>
            <a:prstGeom prst="roundRect">
              <a:avLst>
                <a:gd fmla="val 6117" name="adj"/>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chemeClr val="dk1"/>
                </a:solidFill>
                <a:latin typeface="Calibri"/>
                <a:ea typeface="Calibri"/>
                <a:cs typeface="Calibri"/>
                <a:sym typeface="Calibri"/>
              </a:endParaRPr>
            </a:p>
          </p:txBody>
        </p:sp>
        <p:sp>
          <p:nvSpPr>
            <p:cNvPr id="266" name="Google Shape;266;p3"/>
            <p:cNvSpPr/>
            <p:nvPr/>
          </p:nvSpPr>
          <p:spPr>
            <a:xfrm>
              <a:off x="290460" y="2313174"/>
              <a:ext cx="1300216" cy="2130298"/>
            </a:xfrm>
            <a:prstGeom prst="roundRect">
              <a:avLst>
                <a:gd fmla="val 18295" name="adj"/>
              </a:avLst>
            </a:prstGeom>
            <a:solidFill>
              <a:srgbClr val="FDF3ED"/>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rPr b="1" lang="ja-JP" sz="1600">
                  <a:solidFill>
                    <a:schemeClr val="dk1"/>
                  </a:solidFill>
                  <a:latin typeface="Meiryo"/>
                  <a:ea typeface="Meiryo"/>
                  <a:cs typeface="Meiryo"/>
                  <a:sym typeface="Meiryo"/>
                </a:rPr>
                <a:t>⑥出演者等の感染対策</a:t>
              </a:r>
              <a:endParaRPr/>
            </a:p>
          </p:txBody>
        </p:sp>
        <p:sp>
          <p:nvSpPr>
            <p:cNvPr id="267" name="Google Shape;267;p3"/>
            <p:cNvSpPr/>
            <p:nvPr/>
          </p:nvSpPr>
          <p:spPr>
            <a:xfrm>
              <a:off x="1898062" y="2575381"/>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68" name="Google Shape;268;p3"/>
            <p:cNvSpPr txBox="1"/>
            <p:nvPr/>
          </p:nvSpPr>
          <p:spPr>
            <a:xfrm>
              <a:off x="2354019" y="2379836"/>
              <a:ext cx="4281536" cy="718145"/>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有症状者（発熱又は風邪等の症状を呈する者）は出演・練習を控えるなど日常から出演者やスタッフ等の健康管理を徹底する。</a:t>
              </a:r>
              <a:endParaRPr/>
            </a:p>
          </p:txBody>
        </p:sp>
        <p:sp>
          <p:nvSpPr>
            <p:cNvPr id="269" name="Google Shape;269;p3"/>
            <p:cNvSpPr/>
            <p:nvPr/>
          </p:nvSpPr>
          <p:spPr>
            <a:xfrm>
              <a:off x="1891622" y="3222158"/>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70" name="Google Shape;270;p3"/>
            <p:cNvSpPr/>
            <p:nvPr/>
          </p:nvSpPr>
          <p:spPr>
            <a:xfrm>
              <a:off x="1898062" y="3870429"/>
              <a:ext cx="288000" cy="288481"/>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71" name="Google Shape;271;p3"/>
            <p:cNvSpPr txBox="1"/>
            <p:nvPr/>
          </p:nvSpPr>
          <p:spPr>
            <a:xfrm>
              <a:off x="2337732" y="3062049"/>
              <a:ext cx="4281536" cy="718145"/>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練習時等、イベント開催前も含め、声を発出する出演者やスタッフ等の関係者間での感染リスクに対処する。</a:t>
              </a:r>
              <a:endParaRPr/>
            </a:p>
          </p:txBody>
        </p:sp>
        <p:sp>
          <p:nvSpPr>
            <p:cNvPr id="272" name="Google Shape;272;p3"/>
            <p:cNvSpPr txBox="1"/>
            <p:nvPr/>
          </p:nvSpPr>
          <p:spPr>
            <a:xfrm>
              <a:off x="2337732" y="3749067"/>
              <a:ext cx="4281536" cy="718145"/>
            </a:xfrm>
            <a:prstGeom prst="rect">
              <a:avLst/>
            </a:prstGeom>
            <a:noFill/>
            <a:ln>
              <a:noFill/>
            </a:ln>
          </p:spPr>
          <p:txBody>
            <a:bodyPr anchorCtr="0" anchor="b"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出演者やスタッフ等と観客がイベント前後・休憩時間等に接触しないよう確実な措置を講じる（誘導スタッフ等必要な場合を除く。）。</a:t>
              </a:r>
              <a:endParaRPr/>
            </a:p>
          </p:txBody>
        </p:sp>
      </p:grpSp>
      <p:sp>
        <p:nvSpPr>
          <p:cNvPr id="273" name="Google Shape;273;p3"/>
          <p:cNvSpPr txBox="1"/>
          <p:nvPr/>
        </p:nvSpPr>
        <p:spPr>
          <a:xfrm>
            <a:off x="6308737" y="9584918"/>
            <a:ext cx="538525" cy="338554"/>
          </a:xfrm>
          <a:prstGeom prst="rect">
            <a:avLst/>
          </a:prstGeom>
          <a:noFill/>
          <a:ln>
            <a:noFill/>
          </a:ln>
        </p:spPr>
        <p:txBody>
          <a:bodyPr anchorCtr="0" anchor="ctr" bIns="45700" lIns="91425" spcFirstLastPara="1" rIns="91425" wrap="square" tIns="45700">
            <a:spAutoFit/>
          </a:bodyPr>
          <a:lstStyle/>
          <a:p>
            <a:pPr indent="0" lvl="0" marL="0" marR="0" rtl="0" algn="ctr">
              <a:spcBef>
                <a:spcPts val="0"/>
              </a:spcBef>
              <a:spcAft>
                <a:spcPts val="0"/>
              </a:spcAft>
              <a:buNone/>
            </a:pPr>
            <a:r>
              <a:rPr b="1" lang="ja-JP" sz="1600">
                <a:solidFill>
                  <a:schemeClr val="dk1"/>
                </a:solidFill>
                <a:latin typeface="Meiryo"/>
                <a:ea typeface="Meiryo"/>
                <a:cs typeface="Meiryo"/>
                <a:sym typeface="Meiryo"/>
              </a:rPr>
              <a:t>３</a:t>
            </a:r>
            <a:endParaRPr b="1" sz="1600">
              <a:solidFill>
                <a:schemeClr val="dk1"/>
              </a:solidFill>
              <a:latin typeface="Meiryo"/>
              <a:ea typeface="Meiryo"/>
              <a:cs typeface="Meiryo"/>
              <a:sym typeface="Meiryo"/>
            </a:endParaRPr>
          </a:p>
        </p:txBody>
      </p:sp>
      <p:sp>
        <p:nvSpPr>
          <p:cNvPr id="274" name="Google Shape;274;p3"/>
          <p:cNvSpPr txBox="1"/>
          <p:nvPr/>
        </p:nvSpPr>
        <p:spPr>
          <a:xfrm>
            <a:off x="151128" y="9478145"/>
            <a:ext cx="6467366" cy="502702"/>
          </a:xfrm>
          <a:prstGeom prst="rect">
            <a:avLst/>
          </a:prstGeom>
          <a:noFill/>
          <a:ln>
            <a:noFill/>
          </a:ln>
        </p:spPr>
        <p:txBody>
          <a:bodyPr anchorCtr="0" anchor="ctr" bIns="45700" lIns="91425" spcFirstLastPara="1" rIns="91425" wrap="square" tIns="45700">
            <a:spAutoFit/>
          </a:bodyPr>
          <a:lstStyle/>
          <a:p>
            <a:pPr indent="0" lvl="0" marL="0" marR="0" rtl="0" algn="l">
              <a:lnSpc>
                <a:spcPct val="114285"/>
              </a:lnSpc>
              <a:spcBef>
                <a:spcPts val="0"/>
              </a:spcBef>
              <a:spcAft>
                <a:spcPts val="0"/>
              </a:spcAft>
              <a:buNone/>
            </a:pPr>
            <a:r>
              <a:rPr b="1" lang="ja-JP" sz="1400">
                <a:solidFill>
                  <a:schemeClr val="dk1"/>
                </a:solidFill>
                <a:latin typeface="Meiryo"/>
                <a:ea typeface="Meiryo"/>
                <a:cs typeface="Meiryo"/>
                <a:sym typeface="Meiryo"/>
              </a:rPr>
              <a:t>上記に加え、各業界が定める業種別ガイドライン（該当する業種において策定されている場合）を遵守すること。</a:t>
            </a:r>
            <a:endParaRPr b="1" sz="1400">
              <a:solidFill>
                <a:schemeClr val="dk1"/>
              </a:solidFill>
              <a:latin typeface="Meiryo"/>
              <a:ea typeface="Meiryo"/>
              <a:cs typeface="Meiryo"/>
              <a:sym typeface="Meiryo"/>
            </a:endParaRPr>
          </a:p>
        </p:txBody>
      </p:sp>
      <p:sp>
        <p:nvSpPr>
          <p:cNvPr id="275" name="Google Shape;275;p3"/>
          <p:cNvSpPr txBox="1"/>
          <p:nvPr/>
        </p:nvSpPr>
        <p:spPr>
          <a:xfrm>
            <a:off x="3774687" y="493957"/>
            <a:ext cx="3197614"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ja-JP" sz="1600">
                <a:solidFill>
                  <a:schemeClr val="dk1"/>
                </a:solidFill>
                <a:latin typeface="Meiryo"/>
                <a:ea typeface="Meiryo"/>
                <a:cs typeface="Meiryo"/>
                <a:sym typeface="Meiryo"/>
              </a:rPr>
              <a:t>【第６版（令和４年７月版）】</a:t>
            </a:r>
            <a:endParaRPr b="1" sz="1600">
              <a:solidFill>
                <a:schemeClr val="dk1"/>
              </a:solidFill>
              <a:latin typeface="Meiryo"/>
              <a:ea typeface="Meiryo"/>
              <a:cs typeface="Meiryo"/>
              <a:sym typeface="Meiryo"/>
            </a:endParaRPr>
          </a:p>
        </p:txBody>
      </p:sp>
      <p:sp>
        <p:nvSpPr>
          <p:cNvPr id="276" name="Google Shape;276;p3"/>
          <p:cNvSpPr/>
          <p:nvPr/>
        </p:nvSpPr>
        <p:spPr>
          <a:xfrm>
            <a:off x="1915762" y="3889443"/>
            <a:ext cx="288000" cy="274785"/>
          </a:xfrm>
          <a:prstGeom prst="rect">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277" name="Google Shape;277;p3"/>
          <p:cNvSpPr txBox="1"/>
          <p:nvPr/>
        </p:nvSpPr>
        <p:spPr>
          <a:xfrm>
            <a:off x="2357934" y="3807869"/>
            <a:ext cx="428153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1400">
                <a:solidFill>
                  <a:schemeClr val="dk1"/>
                </a:solidFill>
                <a:latin typeface="Meiryo"/>
                <a:ea typeface="Meiryo"/>
                <a:cs typeface="Meiryo"/>
                <a:sym typeface="Meiryo"/>
              </a:rPr>
              <a:t>飲食提供する場合、業種別ガイドラインの遵守など、業態に応じた感染防止策を講じる。</a:t>
            </a:r>
            <a:endParaRPr/>
          </a:p>
        </p:txBody>
      </p:sp>
      <p:sp>
        <p:nvSpPr>
          <p:cNvPr id="278" name="Google Shape;278;p3"/>
          <p:cNvSpPr txBox="1"/>
          <p:nvPr/>
        </p:nvSpPr>
        <p:spPr>
          <a:xfrm>
            <a:off x="1791615" y="2420642"/>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79" name="Google Shape;279;p3"/>
          <p:cNvSpPr txBox="1"/>
          <p:nvPr/>
        </p:nvSpPr>
        <p:spPr>
          <a:xfrm>
            <a:off x="1808020" y="2815048"/>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80" name="Google Shape;280;p3"/>
          <p:cNvSpPr txBox="1"/>
          <p:nvPr/>
        </p:nvSpPr>
        <p:spPr>
          <a:xfrm>
            <a:off x="1818082" y="3294681"/>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81" name="Google Shape;281;p3"/>
          <p:cNvSpPr txBox="1"/>
          <p:nvPr/>
        </p:nvSpPr>
        <p:spPr>
          <a:xfrm>
            <a:off x="1820034" y="3802863"/>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82" name="Google Shape;282;p3"/>
          <p:cNvSpPr txBox="1"/>
          <p:nvPr/>
        </p:nvSpPr>
        <p:spPr>
          <a:xfrm>
            <a:off x="1833032" y="4248676"/>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83" name="Google Shape;283;p3"/>
          <p:cNvSpPr txBox="1"/>
          <p:nvPr/>
        </p:nvSpPr>
        <p:spPr>
          <a:xfrm>
            <a:off x="1795319" y="5317259"/>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84" name="Google Shape;284;p3"/>
          <p:cNvSpPr txBox="1"/>
          <p:nvPr/>
        </p:nvSpPr>
        <p:spPr>
          <a:xfrm>
            <a:off x="1780160" y="5963230"/>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85" name="Google Shape;285;p3"/>
          <p:cNvSpPr txBox="1"/>
          <p:nvPr/>
        </p:nvSpPr>
        <p:spPr>
          <a:xfrm>
            <a:off x="1792860" y="6636112"/>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86" name="Google Shape;286;p3"/>
          <p:cNvSpPr txBox="1"/>
          <p:nvPr/>
        </p:nvSpPr>
        <p:spPr>
          <a:xfrm>
            <a:off x="1818082" y="7431883"/>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87" name="Google Shape;287;p3"/>
          <p:cNvSpPr txBox="1"/>
          <p:nvPr/>
        </p:nvSpPr>
        <p:spPr>
          <a:xfrm>
            <a:off x="1807129" y="8070124"/>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
        <p:nvSpPr>
          <p:cNvPr id="288" name="Google Shape;288;p3"/>
          <p:cNvSpPr txBox="1"/>
          <p:nvPr/>
        </p:nvSpPr>
        <p:spPr>
          <a:xfrm>
            <a:off x="1819399" y="8831819"/>
            <a:ext cx="46677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Calibri"/>
                <a:ea typeface="Calibri"/>
                <a:cs typeface="Calibri"/>
                <a:sym typeface="Calibri"/>
              </a:rPr>
              <a: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テーマ">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2021-06-21T06:44:25Z</dcterms:created>
  <dc:creator>寺井 大貴（新型インフル・国際感染症室）</dc:creator>
</cp:coreProperties>
</file>